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8" r:id="rId4"/>
    <p:sldMasterId id="2147483731" r:id="rId5"/>
    <p:sldMasterId id="2147483807" r:id="rId6"/>
    <p:sldMasterId id="2147483878" r:id="rId7"/>
    <p:sldMasterId id="2147484117" r:id="rId8"/>
    <p:sldMasterId id="2147484121" r:id="rId9"/>
    <p:sldMasterId id="2147484131" r:id="rId10"/>
    <p:sldMasterId id="2147484066" r:id="rId11"/>
    <p:sldMasterId id="2147484138" r:id="rId12"/>
    <p:sldMasterId id="2147484161" r:id="rId13"/>
    <p:sldMasterId id="2147484173" r:id="rId14"/>
  </p:sldMasterIdLst>
  <p:notesMasterIdLst>
    <p:notesMasterId r:id="rId16"/>
  </p:notesMasterIdLst>
  <p:sldIdLst>
    <p:sldId id="258" r:id="rId1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slides" id="{23660595-FE13-4547-BD5F-0423D2573E58}">
          <p14:sldIdLst/>
        </p14:section>
        <p14:section name="Section headers" id="{476EAF7F-7BDC-CE4F-BE61-295BBCA23007}">
          <p14:sldIdLst>
            <p14:sldId id="258"/>
          </p14:sldIdLst>
        </p14:section>
        <p14:section name="Two colums" id="{02E74EE0-1CE4-724E-B4A9-E96F0A243C79}">
          <p14:sldIdLst/>
        </p14:section>
        <p14:section name="Three columns" id="{6FB2A6C7-D9CC-594B-A152-6DE3B2D43A28}">
          <p14:sldIdLst/>
        </p14:section>
        <p14:section name="Four columns" id="{5CC21E21-3B7F-C342-AAA5-C5A476A9832D}">
          <p14:sldIdLst/>
        </p14:section>
        <p14:section name="Images" id="{5914AB7D-A307-9A41-902D-F975A33C9F1D}">
          <p14:sldIdLst/>
        </p14:section>
        <p14:section name="Charts and graphs" id="{C183E710-57E8-4140-B018-63C9A1B3C1B1}">
          <p14:sldIdLst/>
        </p14:section>
        <p14:section name="Pull out quotes" id="{C402B0C3-385A-2B43-B23E-8F4F4AEFE73A}">
          <p14:sldIdLst/>
        </p14:section>
        <p14:section name="Closing slides" id="{25DBDE45-FD8C-134E-9FFA-7CE28F2DA8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E11A0C-8B46-3CFB-6AFE-DD19508C7E29}" name="Hebe Taylor-Haw" initials="HTH" userId="S::hebe@iabuk.com::abbec07b-c93f-4dd9-8773-781aad69b968" providerId="AD"/>
  <p188:author id="{C7B5E654-82E5-E22A-7275-32FEFEF85931}" name="Jess Wycherley" initials="JW" userId="S::jessica@iabuk.com::a045a05f-5338-400c-ab62-b10624d6e1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900"/>
    <a:srgbClr val="47F01A"/>
    <a:srgbClr val="F2ABFF"/>
    <a:srgbClr val="4472C4"/>
    <a:srgbClr val="9499FF"/>
    <a:srgbClr val="FF00FF"/>
    <a:srgbClr val="0078F0"/>
    <a:srgbClr val="00FFE3"/>
    <a:srgbClr val="F2F0EB"/>
    <a:srgbClr val="0514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7515F-EF8A-8F00-F63C-5ADB37264DFE}" v="5" dt="2023-03-14T11:46:18.473"/>
    <p1510:client id="{85A121EF-1CB6-7D8B-3F5C-BC55730C7927}" v="2" dt="2023-02-14T13:26:50.728"/>
    <p1510:client id="{989D9628-E7E6-C24F-B4BC-0E145681D15F}" v="9" dt="2023-01-16T11:10:24.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p:cViewPr varScale="1">
        <p:scale>
          <a:sx n="105" d="100"/>
          <a:sy n="105" d="100"/>
        </p:scale>
        <p:origin x="84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1.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9DA2A-1C87-CA4B-9A2C-B5CFCC536C8A}"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706E2-5016-3F47-8111-7826AED1F7B3}" type="slidenum">
              <a:rPr lang="en-GB" smtClean="0"/>
              <a:t>‹#›</a:t>
            </a:fld>
            <a:endParaRPr lang="en-GB"/>
          </a:p>
        </p:txBody>
      </p:sp>
    </p:spTree>
    <p:extLst>
      <p:ext uri="{BB962C8B-B14F-4D97-AF65-F5344CB8AC3E}">
        <p14:creationId xmlns:p14="http://schemas.microsoft.com/office/powerpoint/2010/main" val="241022151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1EFC244-27E7-444B-B767-41976D837601}"/>
              </a:ext>
            </a:extLst>
          </p:cNvPr>
          <p:cNvSpPr/>
          <p:nvPr userDrawn="1"/>
        </p:nvSpPr>
        <p:spPr>
          <a:xfrm>
            <a:off x="5139643" y="0"/>
            <a:ext cx="5112000" cy="3841445"/>
          </a:xfrm>
          <a:custGeom>
            <a:avLst/>
            <a:gdLst>
              <a:gd name="connsiteX0" fmla="*/ 349262 w 5112000"/>
              <a:gd name="connsiteY0" fmla="*/ 0 h 3841445"/>
              <a:gd name="connsiteX1" fmla="*/ 4762738 w 5112000"/>
              <a:gd name="connsiteY1" fmla="*/ 0 h 3841445"/>
              <a:gd name="connsiteX2" fmla="*/ 4803505 w 5112000"/>
              <a:gd name="connsiteY2" fmla="*/ 67104 h 3841445"/>
              <a:gd name="connsiteX3" fmla="*/ 5112000 w 5112000"/>
              <a:gd name="connsiteY3" fmla="*/ 1285445 h 3841445"/>
              <a:gd name="connsiteX4" fmla="*/ 2556000 w 5112000"/>
              <a:gd name="connsiteY4" fmla="*/ 3841445 h 3841445"/>
              <a:gd name="connsiteX5" fmla="*/ 0 w 5112000"/>
              <a:gd name="connsiteY5" fmla="*/ 1285445 h 3841445"/>
              <a:gd name="connsiteX6" fmla="*/ 308495 w 5112000"/>
              <a:gd name="connsiteY6" fmla="*/ 67104 h 3841445"/>
              <a:gd name="connsiteX7" fmla="*/ 349262 w 5112000"/>
              <a:gd name="connsiteY7" fmla="*/ 0 h 38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000" h="3841445">
                <a:moveTo>
                  <a:pt x="349262" y="0"/>
                </a:moveTo>
                <a:lnTo>
                  <a:pt x="4762738" y="0"/>
                </a:lnTo>
                <a:lnTo>
                  <a:pt x="4803505" y="67104"/>
                </a:lnTo>
                <a:cubicBezTo>
                  <a:pt x="5000246" y="429272"/>
                  <a:pt x="5112000" y="844308"/>
                  <a:pt x="5112000" y="1285445"/>
                </a:cubicBezTo>
                <a:cubicBezTo>
                  <a:pt x="5112000" y="2697085"/>
                  <a:pt x="3967640" y="3841445"/>
                  <a:pt x="2556000" y="3841445"/>
                </a:cubicBezTo>
                <a:cubicBezTo>
                  <a:pt x="1144360" y="3841445"/>
                  <a:pt x="0" y="2697085"/>
                  <a:pt x="0" y="1285445"/>
                </a:cubicBezTo>
                <a:cubicBezTo>
                  <a:pt x="0" y="844308"/>
                  <a:pt x="111754" y="429272"/>
                  <a:pt x="308495" y="67104"/>
                </a:cubicBezTo>
                <a:lnTo>
                  <a:pt x="34926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8" name="Freeform 7">
            <a:extLst>
              <a:ext uri="{FF2B5EF4-FFF2-40B4-BE49-F238E27FC236}">
                <a16:creationId xmlns:a16="http://schemas.microsoft.com/office/drawing/2014/main" id="{08A4521B-5B07-F242-B0F3-A661F8518515}"/>
              </a:ext>
            </a:extLst>
          </p:cNvPr>
          <p:cNvSpPr/>
          <p:nvPr userDrawn="1"/>
        </p:nvSpPr>
        <p:spPr>
          <a:xfrm>
            <a:off x="1632715" y="4346898"/>
            <a:ext cx="4140000" cy="2511103"/>
          </a:xfrm>
          <a:custGeom>
            <a:avLst/>
            <a:gdLst>
              <a:gd name="connsiteX0" fmla="*/ 2070000 w 4140000"/>
              <a:gd name="connsiteY0" fmla="*/ 0 h 2511102"/>
              <a:gd name="connsiteX1" fmla="*/ 4140000 w 4140000"/>
              <a:gd name="connsiteY1" fmla="*/ 2070000 h 2511102"/>
              <a:gd name="connsiteX2" fmla="*/ 4097945 w 4140000"/>
              <a:gd name="connsiteY2" fmla="*/ 2487177 h 2511102"/>
              <a:gd name="connsiteX3" fmla="*/ 4091794 w 4140000"/>
              <a:gd name="connsiteY3" fmla="*/ 2511102 h 2511102"/>
              <a:gd name="connsiteX4" fmla="*/ 48207 w 4140000"/>
              <a:gd name="connsiteY4" fmla="*/ 2511102 h 2511102"/>
              <a:gd name="connsiteX5" fmla="*/ 42055 w 4140000"/>
              <a:gd name="connsiteY5" fmla="*/ 2487177 h 2511102"/>
              <a:gd name="connsiteX6" fmla="*/ 0 w 4140000"/>
              <a:gd name="connsiteY6" fmla="*/ 2070000 h 2511102"/>
              <a:gd name="connsiteX7" fmla="*/ 2070000 w 4140000"/>
              <a:gd name="connsiteY7" fmla="*/ 0 h 251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0000" h="2511102">
                <a:moveTo>
                  <a:pt x="2070000" y="0"/>
                </a:moveTo>
                <a:cubicBezTo>
                  <a:pt x="3213229" y="0"/>
                  <a:pt x="4140000" y="926771"/>
                  <a:pt x="4140000" y="2070000"/>
                </a:cubicBezTo>
                <a:cubicBezTo>
                  <a:pt x="4140000" y="2212903"/>
                  <a:pt x="4125519" y="2352425"/>
                  <a:pt x="4097945" y="2487177"/>
                </a:cubicBezTo>
                <a:lnTo>
                  <a:pt x="4091794" y="2511102"/>
                </a:lnTo>
                <a:lnTo>
                  <a:pt x="48207" y="2511102"/>
                </a:lnTo>
                <a:lnTo>
                  <a:pt x="42055" y="2487177"/>
                </a:lnTo>
                <a:cubicBezTo>
                  <a:pt x="14481" y="2352425"/>
                  <a:pt x="0" y="2212903"/>
                  <a:pt x="0" y="2070000"/>
                </a:cubicBezTo>
                <a:cubicBezTo>
                  <a:pt x="0" y="926771"/>
                  <a:pt x="926771" y="0"/>
                  <a:pt x="207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9" name="Freeform 8">
            <a:extLst>
              <a:ext uri="{FF2B5EF4-FFF2-40B4-BE49-F238E27FC236}">
                <a16:creationId xmlns:a16="http://schemas.microsoft.com/office/drawing/2014/main" id="{90D46A62-2E54-844F-BC02-0C8DDBC21BE9}"/>
              </a:ext>
            </a:extLst>
          </p:cNvPr>
          <p:cNvSpPr/>
          <p:nvPr userDrawn="1"/>
        </p:nvSpPr>
        <p:spPr>
          <a:xfrm>
            <a:off x="9770301" y="4501329"/>
            <a:ext cx="2421699" cy="2356673"/>
          </a:xfrm>
          <a:custGeom>
            <a:avLst/>
            <a:gdLst>
              <a:gd name="connsiteX0" fmla="*/ 2000006 w 2421698"/>
              <a:gd name="connsiteY0" fmla="*/ 0 h 2356673"/>
              <a:gd name="connsiteX1" fmla="*/ 2403077 w 2421698"/>
              <a:gd name="connsiteY1" fmla="*/ 40633 h 2356673"/>
              <a:gd name="connsiteX2" fmla="*/ 2421698 w 2421698"/>
              <a:gd name="connsiteY2" fmla="*/ 45421 h 2356673"/>
              <a:gd name="connsiteX3" fmla="*/ 2421698 w 2421698"/>
              <a:gd name="connsiteY3" fmla="*/ 2356673 h 2356673"/>
              <a:gd name="connsiteX4" fmla="*/ 33551 w 2421698"/>
              <a:gd name="connsiteY4" fmla="*/ 2356673 h 2356673"/>
              <a:gd name="connsiteX5" fmla="*/ 10326 w 2421698"/>
              <a:gd name="connsiteY5" fmla="*/ 2204495 h 2356673"/>
              <a:gd name="connsiteX6" fmla="*/ 0 w 2421698"/>
              <a:gd name="connsiteY6" fmla="*/ 2000006 h 2356673"/>
              <a:gd name="connsiteX7" fmla="*/ 2000006 w 2421698"/>
              <a:gd name="connsiteY7" fmla="*/ 0 h 23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698" h="2356673">
                <a:moveTo>
                  <a:pt x="2000006" y="0"/>
                </a:moveTo>
                <a:cubicBezTo>
                  <a:pt x="2138078" y="0"/>
                  <a:pt x="2272881" y="13991"/>
                  <a:pt x="2403077" y="40633"/>
                </a:cubicBezTo>
                <a:lnTo>
                  <a:pt x="2421698" y="45421"/>
                </a:lnTo>
                <a:lnTo>
                  <a:pt x="2421698" y="2356673"/>
                </a:lnTo>
                <a:lnTo>
                  <a:pt x="33551" y="2356673"/>
                </a:lnTo>
                <a:lnTo>
                  <a:pt x="10326" y="2204495"/>
                </a:lnTo>
                <a:cubicBezTo>
                  <a:pt x="3498" y="2137260"/>
                  <a:pt x="0" y="2069042"/>
                  <a:pt x="0" y="2000006"/>
                </a:cubicBezTo>
                <a:cubicBezTo>
                  <a:pt x="0" y="895433"/>
                  <a:pt x="895433" y="0"/>
                  <a:pt x="200000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0" name="Oval 9">
            <a:extLst>
              <a:ext uri="{FF2B5EF4-FFF2-40B4-BE49-F238E27FC236}">
                <a16:creationId xmlns:a16="http://schemas.microsoft.com/office/drawing/2014/main" id="{F78156FE-8EFF-C64D-8716-FE2E56F0037E}"/>
              </a:ext>
            </a:extLst>
          </p:cNvPr>
          <p:cNvSpPr>
            <a:spLocks noChangeAspect="1"/>
          </p:cNvSpPr>
          <p:nvPr userDrawn="1"/>
        </p:nvSpPr>
        <p:spPr>
          <a:xfrm>
            <a:off x="2905491" y="1609452"/>
            <a:ext cx="1598400" cy="159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 name="Title 1">
            <a:extLst>
              <a:ext uri="{FF2B5EF4-FFF2-40B4-BE49-F238E27FC236}">
                <a16:creationId xmlns:a16="http://schemas.microsoft.com/office/drawing/2014/main" id="{77581BC6-5D66-7B47-B979-C8030D53B953}"/>
              </a:ext>
            </a:extLst>
          </p:cNvPr>
          <p:cNvSpPr>
            <a:spLocks noGrp="1"/>
          </p:cNvSpPr>
          <p:nvPr>
            <p:ph type="title" hasCustomPrompt="1"/>
          </p:nvPr>
        </p:nvSpPr>
        <p:spPr/>
        <p:txBody>
          <a:bodyPr/>
          <a:lstStyle/>
          <a:p>
            <a:r>
              <a:rPr lang="en-GB"/>
              <a:t>Presentation </a:t>
            </a:r>
            <a:br>
              <a:rPr lang="en-GB"/>
            </a:br>
            <a:r>
              <a:rPr lang="en-GB"/>
              <a:t>Title</a:t>
            </a:r>
          </a:p>
        </p:txBody>
      </p:sp>
      <p:sp>
        <p:nvSpPr>
          <p:cNvPr id="5" name="Subtitle 2">
            <a:extLst>
              <a:ext uri="{FF2B5EF4-FFF2-40B4-BE49-F238E27FC236}">
                <a16:creationId xmlns:a16="http://schemas.microsoft.com/office/drawing/2014/main" id="{A18C38AA-72CF-CE40-8361-3D263DDF29C4}"/>
              </a:ext>
            </a:extLst>
          </p:cNvPr>
          <p:cNvSpPr>
            <a:spLocks noGrp="1"/>
          </p:cNvSpPr>
          <p:nvPr>
            <p:ph type="subTitle" idx="1"/>
          </p:nvPr>
        </p:nvSpPr>
        <p:spPr>
          <a:xfrm>
            <a:off x="288001" y="3276000"/>
            <a:ext cx="9116596" cy="1584000"/>
          </a:xfrm>
          <a:prstGeom prst="rect">
            <a:avLst/>
          </a:prstGeom>
        </p:spPr>
        <p:txBody>
          <a:bodyPr lIns="0" tIns="0" rIns="0" bIns="0"/>
          <a:lstStyle>
            <a:lvl1pPr marL="0" indent="0" algn="l">
              <a:buNone/>
              <a:defRPr sz="16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1" name="Date Placeholder 3">
            <a:extLst>
              <a:ext uri="{FF2B5EF4-FFF2-40B4-BE49-F238E27FC236}">
                <a16:creationId xmlns:a16="http://schemas.microsoft.com/office/drawing/2014/main" id="{5056E553-D8F1-5E4C-8D62-6A1A35800711}"/>
              </a:ext>
            </a:extLst>
          </p:cNvPr>
          <p:cNvSpPr>
            <a:spLocks noGrp="1"/>
          </p:cNvSpPr>
          <p:nvPr>
            <p:ph type="dt" sz="half" idx="2"/>
          </p:nvPr>
        </p:nvSpPr>
        <p:spPr>
          <a:xfrm>
            <a:off x="10003809" y="6356350"/>
            <a:ext cx="1738952" cy="365125"/>
          </a:xfrm>
          <a:prstGeom prst="rect">
            <a:avLst/>
          </a:prstGeom>
        </p:spPr>
        <p:txBody>
          <a:bodyPr vert="horz" lIns="0" tIns="0" rIns="0" bIns="0" rtlCol="0" anchor="b"/>
          <a:lstStyle>
            <a:lvl1pPr algn="r">
              <a:defRPr sz="900" b="0" i="0">
                <a:solidFill>
                  <a:schemeClr val="tx1"/>
                </a:solidFill>
                <a:latin typeface="Modern Era Medium" panose="02000000000000000000" pitchFamily="2" charset="0"/>
              </a:defRPr>
            </a:lvl1pPr>
          </a:lstStyle>
          <a:p>
            <a:endParaRPr lang="en-GB"/>
          </a:p>
        </p:txBody>
      </p:sp>
    </p:spTree>
    <p:extLst>
      <p:ext uri="{BB962C8B-B14F-4D97-AF65-F5344CB8AC3E}">
        <p14:creationId xmlns:p14="http://schemas.microsoft.com/office/powerpoint/2010/main" val="325438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Title 5">
    <p:bg>
      <p:bgPr>
        <a:solidFill>
          <a:schemeClr val="tx2"/>
        </a:solidFill>
        <a:effectLst/>
      </p:bgPr>
    </p:bg>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3B841A77-5848-014B-BC72-ED3B9D30FC17}"/>
              </a:ext>
            </a:extLst>
          </p:cNvPr>
          <p:cNvSpPr/>
          <p:nvPr userDrawn="1"/>
        </p:nvSpPr>
        <p:spPr>
          <a:xfrm>
            <a:off x="10278945" y="1"/>
            <a:ext cx="1940620" cy="3269375"/>
          </a:xfrm>
          <a:custGeom>
            <a:avLst/>
            <a:gdLst>
              <a:gd name="connsiteX0" fmla="*/ 225187 w 1940620"/>
              <a:gd name="connsiteY0" fmla="*/ 0 h 3269374"/>
              <a:gd name="connsiteX1" fmla="*/ 1940620 w 1940620"/>
              <a:gd name="connsiteY1" fmla="*/ 0 h 3269374"/>
              <a:gd name="connsiteX2" fmla="*/ 1940620 w 1940620"/>
              <a:gd name="connsiteY2" fmla="*/ 3269374 h 3269374"/>
              <a:gd name="connsiteX3" fmla="*/ 1846600 w 1940620"/>
              <a:gd name="connsiteY3" fmla="*/ 3255030 h 3269374"/>
              <a:gd name="connsiteX4" fmla="*/ 0 w 1940620"/>
              <a:gd name="connsiteY4" fmla="*/ 990065 h 3269374"/>
              <a:gd name="connsiteX5" fmla="*/ 181742 w 1940620"/>
              <a:gd name="connsiteY5" fmla="*/ 90156 h 3269374"/>
              <a:gd name="connsiteX6" fmla="*/ 225187 w 1940620"/>
              <a:gd name="connsiteY6" fmla="*/ 0 h 326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620" h="3269374">
                <a:moveTo>
                  <a:pt x="225187" y="0"/>
                </a:moveTo>
                <a:lnTo>
                  <a:pt x="1940620" y="0"/>
                </a:lnTo>
                <a:lnTo>
                  <a:pt x="1940620" y="3269374"/>
                </a:lnTo>
                <a:lnTo>
                  <a:pt x="1846600" y="3255030"/>
                </a:lnTo>
                <a:cubicBezTo>
                  <a:pt x="792747" y="3039450"/>
                  <a:pt x="0" y="2107305"/>
                  <a:pt x="0" y="990065"/>
                </a:cubicBezTo>
                <a:cubicBezTo>
                  <a:pt x="0" y="670853"/>
                  <a:pt x="64714" y="366752"/>
                  <a:pt x="181742" y="90156"/>
                </a:cubicBezTo>
                <a:lnTo>
                  <a:pt x="22518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31" name="Freeform 30">
            <a:extLst>
              <a:ext uri="{FF2B5EF4-FFF2-40B4-BE49-F238E27FC236}">
                <a16:creationId xmlns:a16="http://schemas.microsoft.com/office/drawing/2014/main" id="{698BA977-7D46-0B43-83AE-8C78B0374E01}"/>
              </a:ext>
            </a:extLst>
          </p:cNvPr>
          <p:cNvSpPr/>
          <p:nvPr userDrawn="1"/>
        </p:nvSpPr>
        <p:spPr>
          <a:xfrm>
            <a:off x="5603801" y="2021605"/>
            <a:ext cx="6615764" cy="4836395"/>
          </a:xfrm>
          <a:custGeom>
            <a:avLst/>
            <a:gdLst>
              <a:gd name="connsiteX0" fmla="*/ 3417096 w 6615764"/>
              <a:gd name="connsiteY0" fmla="*/ 0 h 4836395"/>
              <a:gd name="connsiteX1" fmla="*/ 6615764 w 6615764"/>
              <a:gd name="connsiteY1" fmla="*/ 3198668 h 4836395"/>
              <a:gd name="connsiteX2" fmla="*/ 6615764 w 6615764"/>
              <a:gd name="connsiteY2" fmla="*/ 4836395 h 4836395"/>
              <a:gd name="connsiteX3" fmla="*/ 1419298 w 6615764"/>
              <a:gd name="connsiteY3" fmla="*/ 4836395 h 4836395"/>
              <a:gd name="connsiteX4" fmla="*/ 0 w 6615764"/>
              <a:gd name="connsiteY4" fmla="*/ 3417097 h 4836395"/>
              <a:gd name="connsiteX5" fmla="*/ 3417096 w 6615764"/>
              <a:gd name="connsiteY5" fmla="*/ 0 h 48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5764" h="4836395">
                <a:moveTo>
                  <a:pt x="3417096" y="0"/>
                </a:moveTo>
                <a:lnTo>
                  <a:pt x="6615764" y="3198668"/>
                </a:lnTo>
                <a:lnTo>
                  <a:pt x="6615764" y="4836395"/>
                </a:lnTo>
                <a:lnTo>
                  <a:pt x="1419298" y="4836395"/>
                </a:lnTo>
                <a:lnTo>
                  <a:pt x="0" y="3417097"/>
                </a:lnTo>
                <a:lnTo>
                  <a:pt x="341709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8" name="Title 1">
            <a:extLst>
              <a:ext uri="{FF2B5EF4-FFF2-40B4-BE49-F238E27FC236}">
                <a16:creationId xmlns:a16="http://schemas.microsoft.com/office/drawing/2014/main" id="{64DCF295-3F7B-C342-BB4F-78C832B5D413}"/>
              </a:ext>
            </a:extLst>
          </p:cNvPr>
          <p:cNvSpPr>
            <a:spLocks noGrp="1"/>
          </p:cNvSpPr>
          <p:nvPr>
            <p:ph type="title" hasCustomPrompt="1"/>
          </p:nvPr>
        </p:nvSpPr>
        <p:spPr>
          <a:xfrm>
            <a:off x="288000" y="360000"/>
            <a:ext cx="11619838" cy="4320000"/>
          </a:xfrm>
        </p:spPr>
        <p:txBody>
          <a:bodyPr/>
          <a:lstStyle>
            <a:lvl1pPr>
              <a:lnSpc>
                <a:spcPct val="80000"/>
              </a:lnSpc>
              <a:defRPr sz="8500"/>
            </a:lvl1pPr>
          </a:lstStyle>
          <a:p>
            <a:r>
              <a:rPr lang="en-GB"/>
              <a:t>05</a:t>
            </a:r>
            <a:br>
              <a:rPr lang="en-GB"/>
            </a:br>
            <a:r>
              <a:rPr lang="en-GB"/>
              <a:t>Section Title</a:t>
            </a:r>
          </a:p>
        </p:txBody>
      </p:sp>
      <p:pic>
        <p:nvPicPr>
          <p:cNvPr id="9" name="Graphic 8">
            <a:extLst>
              <a:ext uri="{FF2B5EF4-FFF2-40B4-BE49-F238E27FC236}">
                <a16:creationId xmlns:a16="http://schemas.microsoft.com/office/drawing/2014/main" id="{248B618C-B221-8543-BB38-43405EB111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11" name="Footer Placeholder 4">
            <a:extLst>
              <a:ext uri="{FF2B5EF4-FFF2-40B4-BE49-F238E27FC236}">
                <a16:creationId xmlns:a16="http://schemas.microsoft.com/office/drawing/2014/main" id="{497568D3-26CC-AA47-BC2A-4DF547B3FF10}"/>
              </a:ext>
            </a:extLst>
          </p:cNvPr>
          <p:cNvSpPr>
            <a:spLocks noGrp="1"/>
          </p:cNvSpPr>
          <p:nvPr>
            <p:ph type="ftr" sz="quarter" idx="11"/>
          </p:nvPr>
        </p:nvSpPr>
        <p:spPr>
          <a:xfrm>
            <a:off x="288001" y="6390000"/>
            <a:ext cx="4660727" cy="216000"/>
          </a:xfrm>
        </p:spPr>
        <p:txBody>
          <a:bodyPr anchor="b"/>
          <a:lstStyle>
            <a:lvl1pPr>
              <a:defRPr>
                <a:solidFill>
                  <a:schemeClr val="tx1"/>
                </a:solidFill>
              </a:defRPr>
            </a:lvl1pPr>
          </a:lstStyle>
          <a:p>
            <a:r>
              <a:rPr lang="en-GB"/>
              <a:t>Document name here colours may vary depending on background</a:t>
            </a:r>
          </a:p>
        </p:txBody>
      </p:sp>
      <p:sp>
        <p:nvSpPr>
          <p:cNvPr id="12" name="Slide Number Placeholder 5">
            <a:extLst>
              <a:ext uri="{FF2B5EF4-FFF2-40B4-BE49-F238E27FC236}">
                <a16:creationId xmlns:a16="http://schemas.microsoft.com/office/drawing/2014/main" id="{82189C86-24D6-474F-B510-CFB0A6DEDED1}"/>
              </a:ext>
            </a:extLst>
          </p:cNvPr>
          <p:cNvSpPr>
            <a:spLocks noGrp="1"/>
          </p:cNvSpPr>
          <p:nvPr>
            <p:ph type="sldNum" sz="quarter" idx="12"/>
          </p:nvPr>
        </p:nvSpPr>
        <p:spPr>
          <a:xfrm>
            <a:off x="5711868" y="6390000"/>
            <a:ext cx="768264" cy="216000"/>
          </a:xfrm>
        </p:spPr>
        <p:txBody>
          <a:bodyPr anchor="b"/>
          <a:lstStyle>
            <a:lvl1pPr>
              <a:defRPr>
                <a:solidFill>
                  <a:schemeClr val="tx1"/>
                </a:solidFill>
              </a:defRPr>
            </a:lvl1pPr>
          </a:lstStyle>
          <a:p>
            <a:fld id="{00494FFB-D93B-3A4F-94BC-3EF367A1D17C}" type="slidenum">
              <a:rPr lang="en-GB" smtClean="0"/>
              <a:pPr/>
              <a:t>‹#›</a:t>
            </a:fld>
            <a:endParaRPr lang="en-GB"/>
          </a:p>
        </p:txBody>
      </p:sp>
    </p:spTree>
    <p:extLst>
      <p:ext uri="{BB962C8B-B14F-4D97-AF65-F5344CB8AC3E}">
        <p14:creationId xmlns:p14="http://schemas.microsoft.com/office/powerpoint/2010/main" val="174702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Title 6">
    <p:bg>
      <p:bgPr>
        <a:solidFill>
          <a:schemeClr val="tx2"/>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3796D4C8-9E36-2348-9154-D68E102D8E72}"/>
              </a:ext>
            </a:extLst>
          </p:cNvPr>
          <p:cNvSpPr/>
          <p:nvPr userDrawn="1"/>
        </p:nvSpPr>
        <p:spPr>
          <a:xfrm>
            <a:off x="2003412" y="-1"/>
            <a:ext cx="6301248" cy="3371852"/>
          </a:xfrm>
          <a:custGeom>
            <a:avLst/>
            <a:gdLst>
              <a:gd name="connsiteX0" fmla="*/ 8677 w 6301248"/>
              <a:gd name="connsiteY0" fmla="*/ 0 h 3371852"/>
              <a:gd name="connsiteX1" fmla="*/ 6292571 w 6301248"/>
              <a:gd name="connsiteY1" fmla="*/ 0 h 3371852"/>
              <a:gd name="connsiteX2" fmla="*/ 6297148 w 6301248"/>
              <a:gd name="connsiteY2" fmla="*/ 60175 h 3371852"/>
              <a:gd name="connsiteX3" fmla="*/ 6301248 w 6301248"/>
              <a:gd name="connsiteY3" fmla="*/ 222253 h 3371852"/>
              <a:gd name="connsiteX4" fmla="*/ 3150624 w 6301248"/>
              <a:gd name="connsiteY4" fmla="*/ 3371852 h 3371852"/>
              <a:gd name="connsiteX5" fmla="*/ 0 w 6301248"/>
              <a:gd name="connsiteY5" fmla="*/ 222253 h 3371852"/>
              <a:gd name="connsiteX6" fmla="*/ 4100 w 6301248"/>
              <a:gd name="connsiteY6" fmla="*/ 60175 h 3371852"/>
              <a:gd name="connsiteX7" fmla="*/ 8677 w 6301248"/>
              <a:gd name="connsiteY7" fmla="*/ 0 h 337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1248" h="3371852">
                <a:moveTo>
                  <a:pt x="8677" y="0"/>
                </a:moveTo>
                <a:lnTo>
                  <a:pt x="6292571" y="0"/>
                </a:lnTo>
                <a:lnTo>
                  <a:pt x="6297148" y="60175"/>
                </a:lnTo>
                <a:cubicBezTo>
                  <a:pt x="6299871" y="113857"/>
                  <a:pt x="6301248" y="167894"/>
                  <a:pt x="6301248" y="222253"/>
                </a:cubicBezTo>
                <a:cubicBezTo>
                  <a:pt x="6301248" y="1961728"/>
                  <a:pt x="4890666" y="3371852"/>
                  <a:pt x="3150624" y="3371852"/>
                </a:cubicBezTo>
                <a:cubicBezTo>
                  <a:pt x="1410582" y="3371852"/>
                  <a:pt x="0" y="1961728"/>
                  <a:pt x="0" y="222253"/>
                </a:cubicBezTo>
                <a:cubicBezTo>
                  <a:pt x="0" y="167894"/>
                  <a:pt x="1378" y="113857"/>
                  <a:pt x="4100" y="60175"/>
                </a:cubicBezTo>
                <a:lnTo>
                  <a:pt x="867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3" name="Freeform 22">
            <a:extLst>
              <a:ext uri="{FF2B5EF4-FFF2-40B4-BE49-F238E27FC236}">
                <a16:creationId xmlns:a16="http://schemas.microsoft.com/office/drawing/2014/main" id="{3F6BB8DB-2149-2D46-9FB2-78E56B4E4C89}"/>
              </a:ext>
            </a:extLst>
          </p:cNvPr>
          <p:cNvSpPr/>
          <p:nvPr userDrawn="1"/>
        </p:nvSpPr>
        <p:spPr>
          <a:xfrm>
            <a:off x="9767349" y="2857501"/>
            <a:ext cx="2424652" cy="2975828"/>
          </a:xfrm>
          <a:custGeom>
            <a:avLst/>
            <a:gdLst>
              <a:gd name="connsiteX0" fmla="*/ 1488399 w 2424652"/>
              <a:gd name="connsiteY0" fmla="*/ 0 h 2975828"/>
              <a:gd name="connsiteX1" fmla="*/ 2320577 w 2424652"/>
              <a:gd name="connsiteY1" fmla="*/ 254112 h 2975828"/>
              <a:gd name="connsiteX2" fmla="*/ 2424652 w 2424652"/>
              <a:gd name="connsiteY2" fmla="*/ 331913 h 2975828"/>
              <a:gd name="connsiteX3" fmla="*/ 2424652 w 2424652"/>
              <a:gd name="connsiteY3" fmla="*/ 2643916 h 2975828"/>
              <a:gd name="connsiteX4" fmla="*/ 2320577 w 2424652"/>
              <a:gd name="connsiteY4" fmla="*/ 2721716 h 2975828"/>
              <a:gd name="connsiteX5" fmla="*/ 1488399 w 2424652"/>
              <a:gd name="connsiteY5" fmla="*/ 2975828 h 2975828"/>
              <a:gd name="connsiteX6" fmla="*/ 0 w 2424652"/>
              <a:gd name="connsiteY6" fmla="*/ 1487914 h 2975828"/>
              <a:gd name="connsiteX7" fmla="*/ 1488399 w 2424652"/>
              <a:gd name="connsiteY7" fmla="*/ 0 h 297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4652" h="2975828">
                <a:moveTo>
                  <a:pt x="1488399" y="0"/>
                </a:moveTo>
                <a:cubicBezTo>
                  <a:pt x="1796656" y="0"/>
                  <a:pt x="2083027" y="93679"/>
                  <a:pt x="2320577" y="254112"/>
                </a:cubicBezTo>
                <a:lnTo>
                  <a:pt x="2424652" y="331913"/>
                </a:lnTo>
                <a:lnTo>
                  <a:pt x="2424652" y="2643916"/>
                </a:lnTo>
                <a:lnTo>
                  <a:pt x="2320577" y="2721716"/>
                </a:lnTo>
                <a:cubicBezTo>
                  <a:pt x="2083027" y="2882149"/>
                  <a:pt x="1796656" y="2975828"/>
                  <a:pt x="1488399" y="2975828"/>
                </a:cubicBezTo>
                <a:cubicBezTo>
                  <a:pt x="666379" y="2975828"/>
                  <a:pt x="0" y="2309666"/>
                  <a:pt x="0" y="1487914"/>
                </a:cubicBezTo>
                <a:cubicBezTo>
                  <a:pt x="0" y="666162"/>
                  <a:pt x="666379" y="0"/>
                  <a:pt x="1488399"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8" name="Title 1">
            <a:extLst>
              <a:ext uri="{FF2B5EF4-FFF2-40B4-BE49-F238E27FC236}">
                <a16:creationId xmlns:a16="http://schemas.microsoft.com/office/drawing/2014/main" id="{CD537BBA-8557-A84B-B756-246505D45C81}"/>
              </a:ext>
            </a:extLst>
          </p:cNvPr>
          <p:cNvSpPr>
            <a:spLocks noGrp="1"/>
          </p:cNvSpPr>
          <p:nvPr>
            <p:ph type="title" hasCustomPrompt="1"/>
          </p:nvPr>
        </p:nvSpPr>
        <p:spPr>
          <a:xfrm>
            <a:off x="288000" y="360000"/>
            <a:ext cx="11619838" cy="4320000"/>
          </a:xfrm>
        </p:spPr>
        <p:txBody>
          <a:bodyPr/>
          <a:lstStyle>
            <a:lvl1pPr>
              <a:lnSpc>
                <a:spcPct val="80000"/>
              </a:lnSpc>
              <a:defRPr sz="8500"/>
            </a:lvl1pPr>
          </a:lstStyle>
          <a:p>
            <a:r>
              <a:rPr lang="en-GB"/>
              <a:t>06</a:t>
            </a:r>
            <a:br>
              <a:rPr lang="en-GB"/>
            </a:br>
            <a:r>
              <a:rPr lang="en-GB"/>
              <a:t>Section Title</a:t>
            </a:r>
          </a:p>
        </p:txBody>
      </p:sp>
      <p:pic>
        <p:nvPicPr>
          <p:cNvPr id="9" name="Graphic 8">
            <a:extLst>
              <a:ext uri="{FF2B5EF4-FFF2-40B4-BE49-F238E27FC236}">
                <a16:creationId xmlns:a16="http://schemas.microsoft.com/office/drawing/2014/main" id="{A2EBED82-7C83-6241-ABA9-490DB6B7EB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11" name="Footer Placeholder 4">
            <a:extLst>
              <a:ext uri="{FF2B5EF4-FFF2-40B4-BE49-F238E27FC236}">
                <a16:creationId xmlns:a16="http://schemas.microsoft.com/office/drawing/2014/main" id="{C22FAF0C-D9F0-BB48-BE36-7BE9B69D38AB}"/>
              </a:ext>
            </a:extLst>
          </p:cNvPr>
          <p:cNvSpPr>
            <a:spLocks noGrp="1"/>
          </p:cNvSpPr>
          <p:nvPr>
            <p:ph type="ftr" sz="quarter" idx="11"/>
          </p:nvPr>
        </p:nvSpPr>
        <p:spPr>
          <a:xfrm>
            <a:off x="288001" y="6390000"/>
            <a:ext cx="4660727" cy="216000"/>
          </a:xfrm>
        </p:spPr>
        <p:txBody>
          <a:bodyPr anchor="b"/>
          <a:lstStyle>
            <a:lvl1pPr>
              <a:defRPr>
                <a:solidFill>
                  <a:schemeClr val="tx1"/>
                </a:solidFill>
              </a:defRPr>
            </a:lvl1pPr>
          </a:lstStyle>
          <a:p>
            <a:r>
              <a:rPr lang="en-GB"/>
              <a:t>Document name here colours may vary depending on background</a:t>
            </a:r>
          </a:p>
        </p:txBody>
      </p:sp>
      <p:sp>
        <p:nvSpPr>
          <p:cNvPr id="12" name="Slide Number Placeholder 5">
            <a:extLst>
              <a:ext uri="{FF2B5EF4-FFF2-40B4-BE49-F238E27FC236}">
                <a16:creationId xmlns:a16="http://schemas.microsoft.com/office/drawing/2014/main" id="{8BE46360-8782-954F-BFD1-60F7C32AC889}"/>
              </a:ext>
            </a:extLst>
          </p:cNvPr>
          <p:cNvSpPr>
            <a:spLocks noGrp="1"/>
          </p:cNvSpPr>
          <p:nvPr>
            <p:ph type="sldNum" sz="quarter" idx="12"/>
          </p:nvPr>
        </p:nvSpPr>
        <p:spPr>
          <a:xfrm>
            <a:off x="5711868" y="6390000"/>
            <a:ext cx="768264" cy="216000"/>
          </a:xfrm>
        </p:spPr>
        <p:txBody>
          <a:bodyPr anchor="b"/>
          <a:lstStyle>
            <a:lvl1pPr>
              <a:defRPr>
                <a:solidFill>
                  <a:schemeClr val="tx1"/>
                </a:solidFill>
              </a:defRPr>
            </a:lvl1pPr>
          </a:lstStyle>
          <a:p>
            <a:fld id="{00494FFB-D93B-3A4F-94BC-3EF367A1D17C}" type="slidenum">
              <a:rPr lang="en-GB" smtClean="0"/>
              <a:pPr/>
              <a:t>‹#›</a:t>
            </a:fld>
            <a:endParaRPr lang="en-GB"/>
          </a:p>
        </p:txBody>
      </p:sp>
    </p:spTree>
    <p:extLst>
      <p:ext uri="{BB962C8B-B14F-4D97-AF65-F5344CB8AC3E}">
        <p14:creationId xmlns:p14="http://schemas.microsoft.com/office/powerpoint/2010/main" val="1259296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5CC-C764-5942-BC61-82433180B860}"/>
              </a:ext>
            </a:extLst>
          </p:cNvPr>
          <p:cNvSpPr>
            <a:spLocks noGrp="1"/>
          </p:cNvSpPr>
          <p:nvPr>
            <p:ph type="title" hasCustomPrompt="1"/>
          </p:nvPr>
        </p:nvSpPr>
        <p:spPr/>
        <p:txBody>
          <a:bodyPr/>
          <a:lstStyle>
            <a:lvl1pPr>
              <a:defRPr baseline="0"/>
            </a:lvl1pPr>
          </a:lstStyle>
          <a:p>
            <a:r>
              <a:rPr lang="en-GB"/>
              <a:t>Agenda</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288000" y="2201563"/>
            <a:ext cx="2683800" cy="1097280"/>
          </a:xfrm>
        </p:spPr>
        <p:txBody>
          <a:bodyP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8" name="Text Placeholder 7">
            <a:extLst>
              <a:ext uri="{FF2B5EF4-FFF2-40B4-BE49-F238E27FC236}">
                <a16:creationId xmlns:a16="http://schemas.microsoft.com/office/drawing/2014/main" id="{88383684-D0A0-F541-BD4B-16371CDAD229}"/>
              </a:ext>
            </a:extLst>
          </p:cNvPr>
          <p:cNvSpPr>
            <a:spLocks noGrp="1" noChangeAspect="1"/>
          </p:cNvSpPr>
          <p:nvPr>
            <p:ph type="body" sz="quarter" idx="13" hasCustomPrompt="1"/>
          </p:nvPr>
        </p:nvSpPr>
        <p:spPr>
          <a:xfrm>
            <a:off x="288001" y="1183144"/>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9" name="Content Placeholder 2">
            <a:extLst>
              <a:ext uri="{FF2B5EF4-FFF2-40B4-BE49-F238E27FC236}">
                <a16:creationId xmlns:a16="http://schemas.microsoft.com/office/drawing/2014/main" id="{962604AC-751D-2448-A948-E585664BEF65}"/>
              </a:ext>
            </a:extLst>
          </p:cNvPr>
          <p:cNvSpPr>
            <a:spLocks noGrp="1"/>
          </p:cNvSpPr>
          <p:nvPr>
            <p:ph idx="14"/>
          </p:nvPr>
        </p:nvSpPr>
        <p:spPr>
          <a:xfrm>
            <a:off x="3261364" y="2201563"/>
            <a:ext cx="2683800" cy="1097280"/>
          </a:xfrm>
        </p:spPr>
        <p:txBody>
          <a:bodyP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10" name="Text Placeholder 7">
            <a:extLst>
              <a:ext uri="{FF2B5EF4-FFF2-40B4-BE49-F238E27FC236}">
                <a16:creationId xmlns:a16="http://schemas.microsoft.com/office/drawing/2014/main" id="{B2B8AA70-DB1F-494F-B0B8-FBF83A6F1801}"/>
              </a:ext>
            </a:extLst>
          </p:cNvPr>
          <p:cNvSpPr>
            <a:spLocks noGrp="1" noChangeAspect="1"/>
          </p:cNvSpPr>
          <p:nvPr>
            <p:ph type="body" sz="quarter" idx="15" hasCustomPrompt="1"/>
          </p:nvPr>
        </p:nvSpPr>
        <p:spPr>
          <a:xfrm>
            <a:off x="3261365" y="1183144"/>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11" name="Content Placeholder 2">
            <a:extLst>
              <a:ext uri="{FF2B5EF4-FFF2-40B4-BE49-F238E27FC236}">
                <a16:creationId xmlns:a16="http://schemas.microsoft.com/office/drawing/2014/main" id="{78748A86-3C00-424B-9C5C-E713ACB09ECD}"/>
              </a:ext>
            </a:extLst>
          </p:cNvPr>
          <p:cNvSpPr>
            <a:spLocks noGrp="1"/>
          </p:cNvSpPr>
          <p:nvPr>
            <p:ph idx="16"/>
          </p:nvPr>
        </p:nvSpPr>
        <p:spPr>
          <a:xfrm>
            <a:off x="6234728" y="2201563"/>
            <a:ext cx="2683800" cy="1097280"/>
          </a:xfrm>
        </p:spPr>
        <p:txBody>
          <a:bodyP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12" name="Text Placeholder 7">
            <a:extLst>
              <a:ext uri="{FF2B5EF4-FFF2-40B4-BE49-F238E27FC236}">
                <a16:creationId xmlns:a16="http://schemas.microsoft.com/office/drawing/2014/main" id="{6912A0BA-F8CE-3D49-A863-123C4EDBAFF5}"/>
              </a:ext>
            </a:extLst>
          </p:cNvPr>
          <p:cNvSpPr>
            <a:spLocks noGrp="1" noChangeAspect="1"/>
          </p:cNvSpPr>
          <p:nvPr>
            <p:ph type="body" sz="quarter" idx="17" hasCustomPrompt="1"/>
          </p:nvPr>
        </p:nvSpPr>
        <p:spPr>
          <a:xfrm>
            <a:off x="6234729" y="1183144"/>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13" name="Content Placeholder 2">
            <a:extLst>
              <a:ext uri="{FF2B5EF4-FFF2-40B4-BE49-F238E27FC236}">
                <a16:creationId xmlns:a16="http://schemas.microsoft.com/office/drawing/2014/main" id="{6A59A016-94D8-0A4D-B62B-63A1EE8C1A83}"/>
              </a:ext>
            </a:extLst>
          </p:cNvPr>
          <p:cNvSpPr>
            <a:spLocks noGrp="1"/>
          </p:cNvSpPr>
          <p:nvPr>
            <p:ph idx="18"/>
          </p:nvPr>
        </p:nvSpPr>
        <p:spPr>
          <a:xfrm>
            <a:off x="9208092" y="2201563"/>
            <a:ext cx="2683800" cy="1097280"/>
          </a:xfrm>
        </p:spPr>
        <p:txBody>
          <a:bodyP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14" name="Text Placeholder 7">
            <a:extLst>
              <a:ext uri="{FF2B5EF4-FFF2-40B4-BE49-F238E27FC236}">
                <a16:creationId xmlns:a16="http://schemas.microsoft.com/office/drawing/2014/main" id="{2412D382-D9E9-7249-B075-AF39B597A309}"/>
              </a:ext>
            </a:extLst>
          </p:cNvPr>
          <p:cNvSpPr>
            <a:spLocks noGrp="1" noChangeAspect="1"/>
          </p:cNvSpPr>
          <p:nvPr>
            <p:ph type="body" sz="quarter" idx="19" hasCustomPrompt="1"/>
          </p:nvPr>
        </p:nvSpPr>
        <p:spPr>
          <a:xfrm>
            <a:off x="9208093" y="1183144"/>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15" name="Content Placeholder 2">
            <a:extLst>
              <a:ext uri="{FF2B5EF4-FFF2-40B4-BE49-F238E27FC236}">
                <a16:creationId xmlns:a16="http://schemas.microsoft.com/office/drawing/2014/main" id="{6643846A-648D-CF4E-B317-E8D8D3586442}"/>
              </a:ext>
            </a:extLst>
          </p:cNvPr>
          <p:cNvSpPr>
            <a:spLocks noGrp="1"/>
          </p:cNvSpPr>
          <p:nvPr>
            <p:ph idx="20"/>
          </p:nvPr>
        </p:nvSpPr>
        <p:spPr>
          <a:xfrm>
            <a:off x="288000" y="4764011"/>
            <a:ext cx="2683800" cy="1097280"/>
          </a:xfrm>
        </p:spPr>
        <p:txBody>
          <a:bodyP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16" name="Text Placeholder 7">
            <a:extLst>
              <a:ext uri="{FF2B5EF4-FFF2-40B4-BE49-F238E27FC236}">
                <a16:creationId xmlns:a16="http://schemas.microsoft.com/office/drawing/2014/main" id="{EFC74C94-6A67-5045-BBBC-F2DC57E6E112}"/>
              </a:ext>
            </a:extLst>
          </p:cNvPr>
          <p:cNvSpPr>
            <a:spLocks noGrp="1" noChangeAspect="1"/>
          </p:cNvSpPr>
          <p:nvPr>
            <p:ph type="body" sz="quarter" idx="21" hasCustomPrompt="1"/>
          </p:nvPr>
        </p:nvSpPr>
        <p:spPr>
          <a:xfrm>
            <a:off x="288001" y="3745591"/>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17" name="Content Placeholder 2">
            <a:extLst>
              <a:ext uri="{FF2B5EF4-FFF2-40B4-BE49-F238E27FC236}">
                <a16:creationId xmlns:a16="http://schemas.microsoft.com/office/drawing/2014/main" id="{81910429-CF3C-6848-97EF-A5136EE804B4}"/>
              </a:ext>
            </a:extLst>
          </p:cNvPr>
          <p:cNvSpPr>
            <a:spLocks noGrp="1"/>
          </p:cNvSpPr>
          <p:nvPr>
            <p:ph idx="22"/>
          </p:nvPr>
        </p:nvSpPr>
        <p:spPr>
          <a:xfrm>
            <a:off x="3261364" y="4764011"/>
            <a:ext cx="2683800" cy="1097280"/>
          </a:xfrm>
        </p:spPr>
        <p:txBody>
          <a:bodyP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18" name="Text Placeholder 7">
            <a:extLst>
              <a:ext uri="{FF2B5EF4-FFF2-40B4-BE49-F238E27FC236}">
                <a16:creationId xmlns:a16="http://schemas.microsoft.com/office/drawing/2014/main" id="{024B9BE9-BE63-5740-B03A-41EC2908687A}"/>
              </a:ext>
            </a:extLst>
          </p:cNvPr>
          <p:cNvSpPr>
            <a:spLocks noGrp="1" noChangeAspect="1"/>
          </p:cNvSpPr>
          <p:nvPr>
            <p:ph type="body" sz="quarter" idx="23" hasCustomPrompt="1"/>
          </p:nvPr>
        </p:nvSpPr>
        <p:spPr>
          <a:xfrm>
            <a:off x="3261365" y="3745591"/>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19" name="Content Placeholder 2">
            <a:extLst>
              <a:ext uri="{FF2B5EF4-FFF2-40B4-BE49-F238E27FC236}">
                <a16:creationId xmlns:a16="http://schemas.microsoft.com/office/drawing/2014/main" id="{67A17951-69B1-F347-991B-02FA4FCC3FD6}"/>
              </a:ext>
            </a:extLst>
          </p:cNvPr>
          <p:cNvSpPr>
            <a:spLocks noGrp="1"/>
          </p:cNvSpPr>
          <p:nvPr>
            <p:ph idx="24"/>
          </p:nvPr>
        </p:nvSpPr>
        <p:spPr>
          <a:xfrm>
            <a:off x="6234728" y="4764011"/>
            <a:ext cx="2683800" cy="1097280"/>
          </a:xfrm>
        </p:spPr>
        <p:txBody>
          <a:bodyP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20" name="Text Placeholder 7">
            <a:extLst>
              <a:ext uri="{FF2B5EF4-FFF2-40B4-BE49-F238E27FC236}">
                <a16:creationId xmlns:a16="http://schemas.microsoft.com/office/drawing/2014/main" id="{66333A2C-95A1-F342-B832-3362A190DE35}"/>
              </a:ext>
            </a:extLst>
          </p:cNvPr>
          <p:cNvSpPr>
            <a:spLocks noGrp="1" noChangeAspect="1"/>
          </p:cNvSpPr>
          <p:nvPr>
            <p:ph type="body" sz="quarter" idx="25" hasCustomPrompt="1"/>
          </p:nvPr>
        </p:nvSpPr>
        <p:spPr>
          <a:xfrm>
            <a:off x="6234729" y="3745591"/>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21" name="Content Placeholder 2">
            <a:extLst>
              <a:ext uri="{FF2B5EF4-FFF2-40B4-BE49-F238E27FC236}">
                <a16:creationId xmlns:a16="http://schemas.microsoft.com/office/drawing/2014/main" id="{C710D80A-14DE-4246-AD8B-9379AF122928}"/>
              </a:ext>
            </a:extLst>
          </p:cNvPr>
          <p:cNvSpPr>
            <a:spLocks noGrp="1"/>
          </p:cNvSpPr>
          <p:nvPr>
            <p:ph idx="26"/>
          </p:nvPr>
        </p:nvSpPr>
        <p:spPr>
          <a:xfrm>
            <a:off x="9208092" y="4764011"/>
            <a:ext cx="2683800" cy="1097280"/>
          </a:xfrm>
        </p:spPr>
        <p:txBody>
          <a:bodyP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22" name="Text Placeholder 7">
            <a:extLst>
              <a:ext uri="{FF2B5EF4-FFF2-40B4-BE49-F238E27FC236}">
                <a16:creationId xmlns:a16="http://schemas.microsoft.com/office/drawing/2014/main" id="{DA81F38D-097D-9C41-9381-B402C465E34C}"/>
              </a:ext>
            </a:extLst>
          </p:cNvPr>
          <p:cNvSpPr>
            <a:spLocks noGrp="1" noChangeAspect="1"/>
          </p:cNvSpPr>
          <p:nvPr>
            <p:ph type="body" sz="quarter" idx="27" hasCustomPrompt="1"/>
          </p:nvPr>
        </p:nvSpPr>
        <p:spPr>
          <a:xfrm>
            <a:off x="9208093" y="3745591"/>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Tree>
    <p:extLst>
      <p:ext uri="{BB962C8B-B14F-4D97-AF65-F5344CB8AC3E}">
        <p14:creationId xmlns:p14="http://schemas.microsoft.com/office/powerpoint/2010/main" val="58308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5CC-C764-5942-BC61-82433180B860}"/>
              </a:ext>
            </a:extLst>
          </p:cNvPr>
          <p:cNvSpPr>
            <a:spLocks noGrp="1"/>
          </p:cNvSpPr>
          <p:nvPr>
            <p:ph type="title" hasCustomPrompt="1"/>
          </p:nvPr>
        </p:nvSpPr>
        <p:spPr>
          <a:xfrm rot="5400000">
            <a:off x="9221615" y="1830245"/>
            <a:ext cx="4274220" cy="1171835"/>
          </a:xfrm>
        </p:spPr>
        <p:txBody>
          <a:bodyPr/>
          <a:lstStyle>
            <a:lvl1pPr>
              <a:defRPr sz="8400" baseline="0"/>
            </a:lvl1pPr>
          </a:lstStyle>
          <a:p>
            <a:r>
              <a:rPr lang="en-GB"/>
              <a:t>Agenda</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1337418" y="440039"/>
            <a:ext cx="5077965" cy="506029"/>
          </a:xfrm>
        </p:spPr>
        <p:txBody>
          <a:bodyPr anchor="ct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8" name="Text Placeholder 7">
            <a:extLst>
              <a:ext uri="{FF2B5EF4-FFF2-40B4-BE49-F238E27FC236}">
                <a16:creationId xmlns:a16="http://schemas.microsoft.com/office/drawing/2014/main" id="{88383684-D0A0-F541-BD4B-16371CDAD229}"/>
              </a:ext>
            </a:extLst>
          </p:cNvPr>
          <p:cNvSpPr>
            <a:spLocks noGrp="1" noChangeAspect="1"/>
          </p:cNvSpPr>
          <p:nvPr>
            <p:ph type="body" sz="quarter" idx="13" hasCustomPrompt="1"/>
          </p:nvPr>
        </p:nvSpPr>
        <p:spPr>
          <a:xfrm>
            <a:off x="288001" y="279053"/>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23" name="Content Placeholder 2">
            <a:extLst>
              <a:ext uri="{FF2B5EF4-FFF2-40B4-BE49-F238E27FC236}">
                <a16:creationId xmlns:a16="http://schemas.microsoft.com/office/drawing/2014/main" id="{244A34E0-C4FD-1A49-BD84-5965B8845B84}"/>
              </a:ext>
            </a:extLst>
          </p:cNvPr>
          <p:cNvSpPr>
            <a:spLocks noGrp="1"/>
          </p:cNvSpPr>
          <p:nvPr>
            <p:ph idx="14"/>
          </p:nvPr>
        </p:nvSpPr>
        <p:spPr>
          <a:xfrm>
            <a:off x="1337418" y="1450959"/>
            <a:ext cx="5077965" cy="506029"/>
          </a:xfrm>
        </p:spPr>
        <p:txBody>
          <a:bodyPr anchor="ct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24" name="Text Placeholder 7">
            <a:extLst>
              <a:ext uri="{FF2B5EF4-FFF2-40B4-BE49-F238E27FC236}">
                <a16:creationId xmlns:a16="http://schemas.microsoft.com/office/drawing/2014/main" id="{02F34B13-C755-D84E-B5F6-A5F879920A3F}"/>
              </a:ext>
            </a:extLst>
          </p:cNvPr>
          <p:cNvSpPr>
            <a:spLocks noGrp="1" noChangeAspect="1"/>
          </p:cNvSpPr>
          <p:nvPr>
            <p:ph type="body" sz="quarter" idx="15" hasCustomPrompt="1"/>
          </p:nvPr>
        </p:nvSpPr>
        <p:spPr>
          <a:xfrm>
            <a:off x="288001" y="1289973"/>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25" name="Content Placeholder 2">
            <a:extLst>
              <a:ext uri="{FF2B5EF4-FFF2-40B4-BE49-F238E27FC236}">
                <a16:creationId xmlns:a16="http://schemas.microsoft.com/office/drawing/2014/main" id="{4A898011-A872-1E4D-8F7F-42EBB4A7C490}"/>
              </a:ext>
            </a:extLst>
          </p:cNvPr>
          <p:cNvSpPr>
            <a:spLocks noGrp="1"/>
          </p:cNvSpPr>
          <p:nvPr>
            <p:ph idx="16"/>
          </p:nvPr>
        </p:nvSpPr>
        <p:spPr>
          <a:xfrm>
            <a:off x="1337418" y="2461879"/>
            <a:ext cx="5077965" cy="506029"/>
          </a:xfrm>
        </p:spPr>
        <p:txBody>
          <a:bodyPr anchor="ct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26" name="Text Placeholder 7">
            <a:extLst>
              <a:ext uri="{FF2B5EF4-FFF2-40B4-BE49-F238E27FC236}">
                <a16:creationId xmlns:a16="http://schemas.microsoft.com/office/drawing/2014/main" id="{3BC2DBBD-734A-5545-9AE4-90FAE25BB5FF}"/>
              </a:ext>
            </a:extLst>
          </p:cNvPr>
          <p:cNvSpPr>
            <a:spLocks noGrp="1" noChangeAspect="1"/>
          </p:cNvSpPr>
          <p:nvPr>
            <p:ph type="body" sz="quarter" idx="17" hasCustomPrompt="1"/>
          </p:nvPr>
        </p:nvSpPr>
        <p:spPr>
          <a:xfrm>
            <a:off x="288001" y="2300893"/>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27" name="Content Placeholder 2">
            <a:extLst>
              <a:ext uri="{FF2B5EF4-FFF2-40B4-BE49-F238E27FC236}">
                <a16:creationId xmlns:a16="http://schemas.microsoft.com/office/drawing/2014/main" id="{357DD0F2-E855-3A40-A5C6-EFAF5809DDF2}"/>
              </a:ext>
            </a:extLst>
          </p:cNvPr>
          <p:cNvSpPr>
            <a:spLocks noGrp="1"/>
          </p:cNvSpPr>
          <p:nvPr>
            <p:ph idx="18"/>
          </p:nvPr>
        </p:nvSpPr>
        <p:spPr>
          <a:xfrm>
            <a:off x="1337418" y="3472799"/>
            <a:ext cx="5077965" cy="506029"/>
          </a:xfrm>
        </p:spPr>
        <p:txBody>
          <a:bodyPr anchor="ct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28" name="Text Placeholder 7">
            <a:extLst>
              <a:ext uri="{FF2B5EF4-FFF2-40B4-BE49-F238E27FC236}">
                <a16:creationId xmlns:a16="http://schemas.microsoft.com/office/drawing/2014/main" id="{B5B09AC1-CE5D-C44A-A874-017674CB6079}"/>
              </a:ext>
            </a:extLst>
          </p:cNvPr>
          <p:cNvSpPr>
            <a:spLocks noGrp="1" noChangeAspect="1"/>
          </p:cNvSpPr>
          <p:nvPr>
            <p:ph type="body" sz="quarter" idx="19" hasCustomPrompt="1"/>
          </p:nvPr>
        </p:nvSpPr>
        <p:spPr>
          <a:xfrm>
            <a:off x="288001" y="3311813"/>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
        <p:nvSpPr>
          <p:cNvPr id="29" name="Content Placeholder 2">
            <a:extLst>
              <a:ext uri="{FF2B5EF4-FFF2-40B4-BE49-F238E27FC236}">
                <a16:creationId xmlns:a16="http://schemas.microsoft.com/office/drawing/2014/main" id="{3CFBB54B-8784-6647-9E66-C26589FD4C09}"/>
              </a:ext>
            </a:extLst>
          </p:cNvPr>
          <p:cNvSpPr>
            <a:spLocks noGrp="1"/>
          </p:cNvSpPr>
          <p:nvPr>
            <p:ph idx="20"/>
          </p:nvPr>
        </p:nvSpPr>
        <p:spPr>
          <a:xfrm>
            <a:off x="1337418" y="4483719"/>
            <a:ext cx="5077965" cy="506029"/>
          </a:xfrm>
        </p:spPr>
        <p:txBody>
          <a:bodyPr anchor="ctr"/>
          <a:lstStyle>
            <a:lvl1pPr>
              <a:lnSpc>
                <a:spcPct val="90000"/>
              </a:lnSpc>
              <a:defRPr sz="1600"/>
            </a:lvl1pPr>
            <a:lvl2pPr>
              <a:lnSpc>
                <a:spcPct val="90000"/>
              </a:lnSpc>
              <a:defRPr sz="1600"/>
            </a:lvl2pPr>
            <a:lvl3pPr marL="143996" indent="0">
              <a:buNone/>
              <a:defRPr/>
            </a:lvl3pPr>
          </a:lstStyle>
          <a:p>
            <a:pPr lvl="0"/>
            <a:r>
              <a:rPr lang="en-GB"/>
              <a:t>Click to edit Master text styles</a:t>
            </a:r>
          </a:p>
          <a:p>
            <a:pPr lvl="1"/>
            <a:r>
              <a:rPr lang="en-GB"/>
              <a:t>Second level</a:t>
            </a:r>
          </a:p>
        </p:txBody>
      </p:sp>
      <p:sp>
        <p:nvSpPr>
          <p:cNvPr id="30" name="Text Placeholder 7">
            <a:extLst>
              <a:ext uri="{FF2B5EF4-FFF2-40B4-BE49-F238E27FC236}">
                <a16:creationId xmlns:a16="http://schemas.microsoft.com/office/drawing/2014/main" id="{F126A9D5-1EF0-DF47-BC9D-25E1C3E28314}"/>
              </a:ext>
            </a:extLst>
          </p:cNvPr>
          <p:cNvSpPr>
            <a:spLocks noGrp="1" noChangeAspect="1"/>
          </p:cNvSpPr>
          <p:nvPr>
            <p:ph type="body" sz="quarter" idx="21" hasCustomPrompt="1"/>
          </p:nvPr>
        </p:nvSpPr>
        <p:spPr>
          <a:xfrm>
            <a:off x="288001" y="4322733"/>
            <a:ext cx="826601" cy="828000"/>
          </a:xfrm>
          <a:prstGeom prst="ellipse">
            <a:avLst/>
          </a:prstGeom>
          <a:solidFill>
            <a:schemeClr val="bg2">
              <a:alpha val="64881"/>
            </a:schemeClr>
          </a:solidFill>
        </p:spPr>
        <p:txBody>
          <a:bodyPr wrap="none" anchor="ctr"/>
          <a:lstStyle>
            <a:lvl1pPr algn="ctr">
              <a:lnSpc>
                <a:spcPct val="100000"/>
              </a:lnSpc>
              <a:defRPr sz="2600" b="1" i="0">
                <a:latin typeface="Modern Era Bold" panose="02000000000000000000" pitchFamily="2" charset="0"/>
              </a:defRPr>
            </a:lvl1pPr>
            <a:lvl2pPr algn="ctr">
              <a:defRPr/>
            </a:lvl2pPr>
            <a:lvl3pPr algn="ctr">
              <a:defRPr/>
            </a:lvl3pPr>
            <a:lvl4pPr algn="ctr">
              <a:defRPr/>
            </a:lvl4pPr>
            <a:lvl5pPr algn="ctr">
              <a:defRPr/>
            </a:lvl5pPr>
          </a:lstStyle>
          <a:p>
            <a:pPr lvl="0"/>
            <a:r>
              <a:rPr lang="en-GB"/>
              <a:t>00</a:t>
            </a:r>
          </a:p>
        </p:txBody>
      </p:sp>
    </p:spTree>
    <p:extLst>
      <p:ext uri="{BB962C8B-B14F-4D97-AF65-F5344CB8AC3E}">
        <p14:creationId xmlns:p14="http://schemas.microsoft.com/office/powerpoint/2010/main" val="25043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ingle colum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Tree>
    <p:extLst>
      <p:ext uri="{BB962C8B-B14F-4D97-AF65-F5344CB8AC3E}">
        <p14:creationId xmlns:p14="http://schemas.microsoft.com/office/powerpoint/2010/main" val="949009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ingle column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88000" y="233235"/>
            <a:ext cx="11619838" cy="252000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288001" y="3378201"/>
            <a:ext cx="11619837" cy="2747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Tree>
    <p:extLst>
      <p:ext uri="{BB962C8B-B14F-4D97-AF65-F5344CB8AC3E}">
        <p14:creationId xmlns:p14="http://schemas.microsoft.com/office/powerpoint/2010/main" val="2299974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ingle column 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D3841E1-FD15-C74E-B863-E70833E05B60}"/>
              </a:ext>
            </a:extLst>
          </p:cNvPr>
          <p:cNvSpPr/>
          <p:nvPr userDrawn="1"/>
        </p:nvSpPr>
        <p:spPr>
          <a:xfrm>
            <a:off x="428" y="2"/>
            <a:ext cx="9581563" cy="6857615"/>
          </a:xfrm>
          <a:custGeom>
            <a:avLst/>
            <a:gdLst/>
            <a:ahLst/>
            <a:cxnLst/>
            <a:rect l="l" t="t" r="r" b="b"/>
            <a:pathLst>
              <a:path w="15800705" h="11308715">
                <a:moveTo>
                  <a:pt x="14435652" y="0"/>
                </a:moveTo>
                <a:lnTo>
                  <a:pt x="0" y="0"/>
                </a:lnTo>
                <a:lnTo>
                  <a:pt x="0" y="11308556"/>
                </a:lnTo>
                <a:lnTo>
                  <a:pt x="13896994" y="11308556"/>
                </a:lnTo>
                <a:lnTo>
                  <a:pt x="13931879" y="11258181"/>
                </a:lnTo>
                <a:lnTo>
                  <a:pt x="13978152" y="11190253"/>
                </a:lnTo>
                <a:lnTo>
                  <a:pt x="14023914" y="11121951"/>
                </a:lnTo>
                <a:lnTo>
                  <a:pt x="14069162" y="11053279"/>
                </a:lnTo>
                <a:lnTo>
                  <a:pt x="14113895" y="10984239"/>
                </a:lnTo>
                <a:lnTo>
                  <a:pt x="14158109" y="10914834"/>
                </a:lnTo>
                <a:lnTo>
                  <a:pt x="14201801" y="10845067"/>
                </a:lnTo>
                <a:lnTo>
                  <a:pt x="14244969" y="10774940"/>
                </a:lnTo>
                <a:lnTo>
                  <a:pt x="14287610" y="10704456"/>
                </a:lnTo>
                <a:lnTo>
                  <a:pt x="14329721" y="10633618"/>
                </a:lnTo>
                <a:lnTo>
                  <a:pt x="14371299" y="10562429"/>
                </a:lnTo>
                <a:lnTo>
                  <a:pt x="14412342" y="10490892"/>
                </a:lnTo>
                <a:lnTo>
                  <a:pt x="14452847" y="10419008"/>
                </a:lnTo>
                <a:lnTo>
                  <a:pt x="14492811" y="10346781"/>
                </a:lnTo>
                <a:lnTo>
                  <a:pt x="14532232" y="10274214"/>
                </a:lnTo>
                <a:lnTo>
                  <a:pt x="14571106" y="10201310"/>
                </a:lnTo>
                <a:lnTo>
                  <a:pt x="14609432" y="10128070"/>
                </a:lnTo>
                <a:lnTo>
                  <a:pt x="14647205" y="10054499"/>
                </a:lnTo>
                <a:lnTo>
                  <a:pt x="14684424" y="9980598"/>
                </a:lnTo>
                <a:lnTo>
                  <a:pt x="14721086" y="9906370"/>
                </a:lnTo>
                <a:lnTo>
                  <a:pt x="14757188" y="9831819"/>
                </a:lnTo>
                <a:lnTo>
                  <a:pt x="14792727" y="9756946"/>
                </a:lnTo>
                <a:lnTo>
                  <a:pt x="14827700" y="9681755"/>
                </a:lnTo>
                <a:lnTo>
                  <a:pt x="14862105" y="9606249"/>
                </a:lnTo>
                <a:lnTo>
                  <a:pt x="14895940" y="9530429"/>
                </a:lnTo>
                <a:lnTo>
                  <a:pt x="14929200" y="9454299"/>
                </a:lnTo>
                <a:lnTo>
                  <a:pt x="14961884" y="9377862"/>
                </a:lnTo>
                <a:lnTo>
                  <a:pt x="14993989" y="9301121"/>
                </a:lnTo>
                <a:lnTo>
                  <a:pt x="15025511" y="9224077"/>
                </a:lnTo>
                <a:lnTo>
                  <a:pt x="15056449" y="9146734"/>
                </a:lnTo>
                <a:lnTo>
                  <a:pt x="15086800" y="9069095"/>
                </a:lnTo>
                <a:lnTo>
                  <a:pt x="15116560" y="8991162"/>
                </a:lnTo>
                <a:lnTo>
                  <a:pt x="15145727" y="8912939"/>
                </a:lnTo>
                <a:lnTo>
                  <a:pt x="15174299" y="8834427"/>
                </a:lnTo>
                <a:lnTo>
                  <a:pt x="15202272" y="8755629"/>
                </a:lnTo>
                <a:lnTo>
                  <a:pt x="15229643" y="8676549"/>
                </a:lnTo>
                <a:lnTo>
                  <a:pt x="15256411" y="8597189"/>
                </a:lnTo>
                <a:lnTo>
                  <a:pt x="15282572" y="8517552"/>
                </a:lnTo>
                <a:lnTo>
                  <a:pt x="15308124" y="8437640"/>
                </a:lnTo>
                <a:lnTo>
                  <a:pt x="15333064" y="8357457"/>
                </a:lnTo>
                <a:lnTo>
                  <a:pt x="15357388" y="8277005"/>
                </a:lnTo>
                <a:lnTo>
                  <a:pt x="15381095" y="8196286"/>
                </a:lnTo>
                <a:lnTo>
                  <a:pt x="15404182" y="8115304"/>
                </a:lnTo>
                <a:lnTo>
                  <a:pt x="15426645" y="8034062"/>
                </a:lnTo>
                <a:lnTo>
                  <a:pt x="15448482" y="7952561"/>
                </a:lnTo>
                <a:lnTo>
                  <a:pt x="15469691" y="7870805"/>
                </a:lnTo>
                <a:lnTo>
                  <a:pt x="15490268" y="7788797"/>
                </a:lnTo>
                <a:lnTo>
                  <a:pt x="15510211" y="7706539"/>
                </a:lnTo>
                <a:lnTo>
                  <a:pt x="15529517" y="7624033"/>
                </a:lnTo>
                <a:lnTo>
                  <a:pt x="15548184" y="7541284"/>
                </a:lnTo>
                <a:lnTo>
                  <a:pt x="15566208" y="7458293"/>
                </a:lnTo>
                <a:lnTo>
                  <a:pt x="15583587" y="7375064"/>
                </a:lnTo>
                <a:lnTo>
                  <a:pt x="15600318" y="7291598"/>
                </a:lnTo>
                <a:lnTo>
                  <a:pt x="15616399" y="7207899"/>
                </a:lnTo>
                <a:lnTo>
                  <a:pt x="15631826" y="7123970"/>
                </a:lnTo>
                <a:lnTo>
                  <a:pt x="15646596" y="7039813"/>
                </a:lnTo>
                <a:lnTo>
                  <a:pt x="15660708" y="6955431"/>
                </a:lnTo>
                <a:lnTo>
                  <a:pt x="15674159" y="6870826"/>
                </a:lnTo>
                <a:lnTo>
                  <a:pt x="15686945" y="6786002"/>
                </a:lnTo>
                <a:lnTo>
                  <a:pt x="15699064" y="6700962"/>
                </a:lnTo>
                <a:lnTo>
                  <a:pt x="15710513" y="6615707"/>
                </a:lnTo>
                <a:lnTo>
                  <a:pt x="15721289" y="6530241"/>
                </a:lnTo>
                <a:lnTo>
                  <a:pt x="15731390" y="6444566"/>
                </a:lnTo>
                <a:lnTo>
                  <a:pt x="15740813" y="6358686"/>
                </a:lnTo>
                <a:lnTo>
                  <a:pt x="15749556" y="6272602"/>
                </a:lnTo>
                <a:lnTo>
                  <a:pt x="15757614" y="6186319"/>
                </a:lnTo>
                <a:lnTo>
                  <a:pt x="15764986" y="6099837"/>
                </a:lnTo>
                <a:lnTo>
                  <a:pt x="15771670" y="6013161"/>
                </a:lnTo>
                <a:lnTo>
                  <a:pt x="15777661" y="5926293"/>
                </a:lnTo>
                <a:lnTo>
                  <a:pt x="15782958" y="5839236"/>
                </a:lnTo>
                <a:lnTo>
                  <a:pt x="15787557" y="5751991"/>
                </a:lnTo>
                <a:lnTo>
                  <a:pt x="15791456" y="5664564"/>
                </a:lnTo>
                <a:lnTo>
                  <a:pt x="15794653" y="5576955"/>
                </a:lnTo>
                <a:lnTo>
                  <a:pt x="15797144" y="5489167"/>
                </a:lnTo>
                <a:lnTo>
                  <a:pt x="15798926" y="5401204"/>
                </a:lnTo>
                <a:lnTo>
                  <a:pt x="15799998" y="5313068"/>
                </a:lnTo>
                <a:lnTo>
                  <a:pt x="15800356" y="5224763"/>
                </a:lnTo>
                <a:lnTo>
                  <a:pt x="15799998" y="5136456"/>
                </a:lnTo>
                <a:lnTo>
                  <a:pt x="15798926" y="5048321"/>
                </a:lnTo>
                <a:lnTo>
                  <a:pt x="15797144" y="4960357"/>
                </a:lnTo>
                <a:lnTo>
                  <a:pt x="15794653" y="4872570"/>
                </a:lnTo>
                <a:lnTo>
                  <a:pt x="15791456" y="4784961"/>
                </a:lnTo>
                <a:lnTo>
                  <a:pt x="15787557" y="4697533"/>
                </a:lnTo>
                <a:lnTo>
                  <a:pt x="15782958" y="4610289"/>
                </a:lnTo>
                <a:lnTo>
                  <a:pt x="15777661" y="4523231"/>
                </a:lnTo>
                <a:lnTo>
                  <a:pt x="15771670" y="4436363"/>
                </a:lnTo>
                <a:lnTo>
                  <a:pt x="15764986" y="4349686"/>
                </a:lnTo>
                <a:lnTo>
                  <a:pt x="15757614" y="4263205"/>
                </a:lnTo>
                <a:lnTo>
                  <a:pt x="15749556" y="4176921"/>
                </a:lnTo>
                <a:lnTo>
                  <a:pt x="15740813" y="4090837"/>
                </a:lnTo>
                <a:lnTo>
                  <a:pt x="15731390" y="4004957"/>
                </a:lnTo>
                <a:lnTo>
                  <a:pt x="15721289" y="3919282"/>
                </a:lnTo>
                <a:lnTo>
                  <a:pt x="15710513" y="3833816"/>
                </a:lnTo>
                <a:lnTo>
                  <a:pt x="15699064" y="3748561"/>
                </a:lnTo>
                <a:lnTo>
                  <a:pt x="15686945" y="3663521"/>
                </a:lnTo>
                <a:lnTo>
                  <a:pt x="15674159" y="3578697"/>
                </a:lnTo>
                <a:lnTo>
                  <a:pt x="15660708" y="3494092"/>
                </a:lnTo>
                <a:lnTo>
                  <a:pt x="15646596" y="3409710"/>
                </a:lnTo>
                <a:lnTo>
                  <a:pt x="15631826" y="3325553"/>
                </a:lnTo>
                <a:lnTo>
                  <a:pt x="15616399" y="3241623"/>
                </a:lnTo>
                <a:lnTo>
                  <a:pt x="15600318" y="3157924"/>
                </a:lnTo>
                <a:lnTo>
                  <a:pt x="15583587" y="3074459"/>
                </a:lnTo>
                <a:lnTo>
                  <a:pt x="15566208" y="2991229"/>
                </a:lnTo>
                <a:lnTo>
                  <a:pt x="15548184" y="2908238"/>
                </a:lnTo>
                <a:lnTo>
                  <a:pt x="15529517" y="2825489"/>
                </a:lnTo>
                <a:lnTo>
                  <a:pt x="15510211" y="2742984"/>
                </a:lnTo>
                <a:lnTo>
                  <a:pt x="15490268" y="2660726"/>
                </a:lnTo>
                <a:lnTo>
                  <a:pt x="15469691" y="2578717"/>
                </a:lnTo>
                <a:lnTo>
                  <a:pt x="15448482" y="2496961"/>
                </a:lnTo>
                <a:lnTo>
                  <a:pt x="15426645" y="2415461"/>
                </a:lnTo>
                <a:lnTo>
                  <a:pt x="15404182" y="2334218"/>
                </a:lnTo>
                <a:lnTo>
                  <a:pt x="15381095" y="2253236"/>
                </a:lnTo>
                <a:lnTo>
                  <a:pt x="15357388" y="2172517"/>
                </a:lnTo>
                <a:lnTo>
                  <a:pt x="15333064" y="2092065"/>
                </a:lnTo>
                <a:lnTo>
                  <a:pt x="15308124" y="2011882"/>
                </a:lnTo>
                <a:lnTo>
                  <a:pt x="15282572" y="1931970"/>
                </a:lnTo>
                <a:lnTo>
                  <a:pt x="15256411" y="1852333"/>
                </a:lnTo>
                <a:lnTo>
                  <a:pt x="15229643" y="1772973"/>
                </a:lnTo>
                <a:lnTo>
                  <a:pt x="15202272" y="1693893"/>
                </a:lnTo>
                <a:lnTo>
                  <a:pt x="15174299" y="1615096"/>
                </a:lnTo>
                <a:lnTo>
                  <a:pt x="15145727" y="1536584"/>
                </a:lnTo>
                <a:lnTo>
                  <a:pt x="15116560" y="1458360"/>
                </a:lnTo>
                <a:lnTo>
                  <a:pt x="15086800" y="1380427"/>
                </a:lnTo>
                <a:lnTo>
                  <a:pt x="15056449" y="1302788"/>
                </a:lnTo>
                <a:lnTo>
                  <a:pt x="15025511" y="1225445"/>
                </a:lnTo>
                <a:lnTo>
                  <a:pt x="14993989" y="1148402"/>
                </a:lnTo>
                <a:lnTo>
                  <a:pt x="14961884" y="1071660"/>
                </a:lnTo>
                <a:lnTo>
                  <a:pt x="14929200" y="995223"/>
                </a:lnTo>
                <a:lnTo>
                  <a:pt x="14895940" y="919093"/>
                </a:lnTo>
                <a:lnTo>
                  <a:pt x="14862105" y="843274"/>
                </a:lnTo>
                <a:lnTo>
                  <a:pt x="14827700" y="767767"/>
                </a:lnTo>
                <a:lnTo>
                  <a:pt x="14792727" y="692576"/>
                </a:lnTo>
                <a:lnTo>
                  <a:pt x="14757188" y="617704"/>
                </a:lnTo>
                <a:lnTo>
                  <a:pt x="14721086" y="543152"/>
                </a:lnTo>
                <a:lnTo>
                  <a:pt x="14684424" y="468925"/>
                </a:lnTo>
                <a:lnTo>
                  <a:pt x="14647205" y="395024"/>
                </a:lnTo>
                <a:lnTo>
                  <a:pt x="14609432" y="321452"/>
                </a:lnTo>
                <a:lnTo>
                  <a:pt x="14571106" y="248213"/>
                </a:lnTo>
                <a:lnTo>
                  <a:pt x="14532232" y="175308"/>
                </a:lnTo>
                <a:lnTo>
                  <a:pt x="14492811" y="102742"/>
                </a:lnTo>
                <a:lnTo>
                  <a:pt x="14452847" y="30515"/>
                </a:lnTo>
                <a:lnTo>
                  <a:pt x="14435652" y="0"/>
                </a:lnTo>
                <a:close/>
              </a:path>
            </a:pathLst>
          </a:custGeom>
          <a:solidFill>
            <a:srgbClr val="00FFE3"/>
          </a:solidFill>
        </p:spPr>
        <p:txBody>
          <a:bodyPr wrap="square" lIns="0" tIns="0" rIns="0" bIns="0" rtlCol="0"/>
          <a:lstStyle/>
          <a:p>
            <a:endParaRPr sz="663"/>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2242002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ingle column 3">
    <p:bg>
      <p:bgPr>
        <a:solidFill>
          <a:schemeClr val="bg2"/>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D3841E1-FD15-C74E-B863-E70833E05B60}"/>
              </a:ext>
            </a:extLst>
          </p:cNvPr>
          <p:cNvSpPr/>
          <p:nvPr userDrawn="1"/>
        </p:nvSpPr>
        <p:spPr>
          <a:xfrm>
            <a:off x="428" y="2"/>
            <a:ext cx="9581563" cy="6857615"/>
          </a:xfrm>
          <a:custGeom>
            <a:avLst/>
            <a:gdLst/>
            <a:ahLst/>
            <a:cxnLst/>
            <a:rect l="l" t="t" r="r" b="b"/>
            <a:pathLst>
              <a:path w="15800705" h="11308715">
                <a:moveTo>
                  <a:pt x="14435652" y="0"/>
                </a:moveTo>
                <a:lnTo>
                  <a:pt x="0" y="0"/>
                </a:lnTo>
                <a:lnTo>
                  <a:pt x="0" y="11308556"/>
                </a:lnTo>
                <a:lnTo>
                  <a:pt x="13896994" y="11308556"/>
                </a:lnTo>
                <a:lnTo>
                  <a:pt x="13931879" y="11258181"/>
                </a:lnTo>
                <a:lnTo>
                  <a:pt x="13978152" y="11190253"/>
                </a:lnTo>
                <a:lnTo>
                  <a:pt x="14023914" y="11121951"/>
                </a:lnTo>
                <a:lnTo>
                  <a:pt x="14069162" y="11053279"/>
                </a:lnTo>
                <a:lnTo>
                  <a:pt x="14113895" y="10984239"/>
                </a:lnTo>
                <a:lnTo>
                  <a:pt x="14158109" y="10914834"/>
                </a:lnTo>
                <a:lnTo>
                  <a:pt x="14201801" y="10845067"/>
                </a:lnTo>
                <a:lnTo>
                  <a:pt x="14244969" y="10774940"/>
                </a:lnTo>
                <a:lnTo>
                  <a:pt x="14287610" y="10704456"/>
                </a:lnTo>
                <a:lnTo>
                  <a:pt x="14329721" y="10633618"/>
                </a:lnTo>
                <a:lnTo>
                  <a:pt x="14371299" y="10562429"/>
                </a:lnTo>
                <a:lnTo>
                  <a:pt x="14412342" y="10490892"/>
                </a:lnTo>
                <a:lnTo>
                  <a:pt x="14452847" y="10419008"/>
                </a:lnTo>
                <a:lnTo>
                  <a:pt x="14492811" y="10346781"/>
                </a:lnTo>
                <a:lnTo>
                  <a:pt x="14532232" y="10274214"/>
                </a:lnTo>
                <a:lnTo>
                  <a:pt x="14571106" y="10201310"/>
                </a:lnTo>
                <a:lnTo>
                  <a:pt x="14609432" y="10128070"/>
                </a:lnTo>
                <a:lnTo>
                  <a:pt x="14647205" y="10054499"/>
                </a:lnTo>
                <a:lnTo>
                  <a:pt x="14684424" y="9980598"/>
                </a:lnTo>
                <a:lnTo>
                  <a:pt x="14721086" y="9906370"/>
                </a:lnTo>
                <a:lnTo>
                  <a:pt x="14757188" y="9831819"/>
                </a:lnTo>
                <a:lnTo>
                  <a:pt x="14792727" y="9756946"/>
                </a:lnTo>
                <a:lnTo>
                  <a:pt x="14827700" y="9681755"/>
                </a:lnTo>
                <a:lnTo>
                  <a:pt x="14862105" y="9606249"/>
                </a:lnTo>
                <a:lnTo>
                  <a:pt x="14895940" y="9530429"/>
                </a:lnTo>
                <a:lnTo>
                  <a:pt x="14929200" y="9454299"/>
                </a:lnTo>
                <a:lnTo>
                  <a:pt x="14961884" y="9377862"/>
                </a:lnTo>
                <a:lnTo>
                  <a:pt x="14993989" y="9301121"/>
                </a:lnTo>
                <a:lnTo>
                  <a:pt x="15025511" y="9224077"/>
                </a:lnTo>
                <a:lnTo>
                  <a:pt x="15056449" y="9146734"/>
                </a:lnTo>
                <a:lnTo>
                  <a:pt x="15086800" y="9069095"/>
                </a:lnTo>
                <a:lnTo>
                  <a:pt x="15116560" y="8991162"/>
                </a:lnTo>
                <a:lnTo>
                  <a:pt x="15145727" y="8912939"/>
                </a:lnTo>
                <a:lnTo>
                  <a:pt x="15174299" y="8834427"/>
                </a:lnTo>
                <a:lnTo>
                  <a:pt x="15202272" y="8755629"/>
                </a:lnTo>
                <a:lnTo>
                  <a:pt x="15229643" y="8676549"/>
                </a:lnTo>
                <a:lnTo>
                  <a:pt x="15256411" y="8597189"/>
                </a:lnTo>
                <a:lnTo>
                  <a:pt x="15282572" y="8517552"/>
                </a:lnTo>
                <a:lnTo>
                  <a:pt x="15308124" y="8437640"/>
                </a:lnTo>
                <a:lnTo>
                  <a:pt x="15333064" y="8357457"/>
                </a:lnTo>
                <a:lnTo>
                  <a:pt x="15357388" y="8277005"/>
                </a:lnTo>
                <a:lnTo>
                  <a:pt x="15381095" y="8196286"/>
                </a:lnTo>
                <a:lnTo>
                  <a:pt x="15404182" y="8115304"/>
                </a:lnTo>
                <a:lnTo>
                  <a:pt x="15426645" y="8034062"/>
                </a:lnTo>
                <a:lnTo>
                  <a:pt x="15448482" y="7952561"/>
                </a:lnTo>
                <a:lnTo>
                  <a:pt x="15469691" y="7870805"/>
                </a:lnTo>
                <a:lnTo>
                  <a:pt x="15490268" y="7788797"/>
                </a:lnTo>
                <a:lnTo>
                  <a:pt x="15510211" y="7706539"/>
                </a:lnTo>
                <a:lnTo>
                  <a:pt x="15529517" y="7624033"/>
                </a:lnTo>
                <a:lnTo>
                  <a:pt x="15548184" y="7541284"/>
                </a:lnTo>
                <a:lnTo>
                  <a:pt x="15566208" y="7458293"/>
                </a:lnTo>
                <a:lnTo>
                  <a:pt x="15583587" y="7375064"/>
                </a:lnTo>
                <a:lnTo>
                  <a:pt x="15600318" y="7291598"/>
                </a:lnTo>
                <a:lnTo>
                  <a:pt x="15616399" y="7207899"/>
                </a:lnTo>
                <a:lnTo>
                  <a:pt x="15631826" y="7123970"/>
                </a:lnTo>
                <a:lnTo>
                  <a:pt x="15646596" y="7039813"/>
                </a:lnTo>
                <a:lnTo>
                  <a:pt x="15660708" y="6955431"/>
                </a:lnTo>
                <a:lnTo>
                  <a:pt x="15674159" y="6870826"/>
                </a:lnTo>
                <a:lnTo>
                  <a:pt x="15686945" y="6786002"/>
                </a:lnTo>
                <a:lnTo>
                  <a:pt x="15699064" y="6700962"/>
                </a:lnTo>
                <a:lnTo>
                  <a:pt x="15710513" y="6615707"/>
                </a:lnTo>
                <a:lnTo>
                  <a:pt x="15721289" y="6530241"/>
                </a:lnTo>
                <a:lnTo>
                  <a:pt x="15731390" y="6444566"/>
                </a:lnTo>
                <a:lnTo>
                  <a:pt x="15740813" y="6358686"/>
                </a:lnTo>
                <a:lnTo>
                  <a:pt x="15749556" y="6272602"/>
                </a:lnTo>
                <a:lnTo>
                  <a:pt x="15757614" y="6186319"/>
                </a:lnTo>
                <a:lnTo>
                  <a:pt x="15764986" y="6099837"/>
                </a:lnTo>
                <a:lnTo>
                  <a:pt x="15771670" y="6013161"/>
                </a:lnTo>
                <a:lnTo>
                  <a:pt x="15777661" y="5926293"/>
                </a:lnTo>
                <a:lnTo>
                  <a:pt x="15782958" y="5839236"/>
                </a:lnTo>
                <a:lnTo>
                  <a:pt x="15787557" y="5751991"/>
                </a:lnTo>
                <a:lnTo>
                  <a:pt x="15791456" y="5664564"/>
                </a:lnTo>
                <a:lnTo>
                  <a:pt x="15794653" y="5576955"/>
                </a:lnTo>
                <a:lnTo>
                  <a:pt x="15797144" y="5489167"/>
                </a:lnTo>
                <a:lnTo>
                  <a:pt x="15798926" y="5401204"/>
                </a:lnTo>
                <a:lnTo>
                  <a:pt x="15799998" y="5313068"/>
                </a:lnTo>
                <a:lnTo>
                  <a:pt x="15800356" y="5224763"/>
                </a:lnTo>
                <a:lnTo>
                  <a:pt x="15799998" y="5136456"/>
                </a:lnTo>
                <a:lnTo>
                  <a:pt x="15798926" y="5048321"/>
                </a:lnTo>
                <a:lnTo>
                  <a:pt x="15797144" y="4960357"/>
                </a:lnTo>
                <a:lnTo>
                  <a:pt x="15794653" y="4872570"/>
                </a:lnTo>
                <a:lnTo>
                  <a:pt x="15791456" y="4784961"/>
                </a:lnTo>
                <a:lnTo>
                  <a:pt x="15787557" y="4697533"/>
                </a:lnTo>
                <a:lnTo>
                  <a:pt x="15782958" y="4610289"/>
                </a:lnTo>
                <a:lnTo>
                  <a:pt x="15777661" y="4523231"/>
                </a:lnTo>
                <a:lnTo>
                  <a:pt x="15771670" y="4436363"/>
                </a:lnTo>
                <a:lnTo>
                  <a:pt x="15764986" y="4349686"/>
                </a:lnTo>
                <a:lnTo>
                  <a:pt x="15757614" y="4263205"/>
                </a:lnTo>
                <a:lnTo>
                  <a:pt x="15749556" y="4176921"/>
                </a:lnTo>
                <a:lnTo>
                  <a:pt x="15740813" y="4090837"/>
                </a:lnTo>
                <a:lnTo>
                  <a:pt x="15731390" y="4004957"/>
                </a:lnTo>
                <a:lnTo>
                  <a:pt x="15721289" y="3919282"/>
                </a:lnTo>
                <a:lnTo>
                  <a:pt x="15710513" y="3833816"/>
                </a:lnTo>
                <a:lnTo>
                  <a:pt x="15699064" y="3748561"/>
                </a:lnTo>
                <a:lnTo>
                  <a:pt x="15686945" y="3663521"/>
                </a:lnTo>
                <a:lnTo>
                  <a:pt x="15674159" y="3578697"/>
                </a:lnTo>
                <a:lnTo>
                  <a:pt x="15660708" y="3494092"/>
                </a:lnTo>
                <a:lnTo>
                  <a:pt x="15646596" y="3409710"/>
                </a:lnTo>
                <a:lnTo>
                  <a:pt x="15631826" y="3325553"/>
                </a:lnTo>
                <a:lnTo>
                  <a:pt x="15616399" y="3241623"/>
                </a:lnTo>
                <a:lnTo>
                  <a:pt x="15600318" y="3157924"/>
                </a:lnTo>
                <a:lnTo>
                  <a:pt x="15583587" y="3074459"/>
                </a:lnTo>
                <a:lnTo>
                  <a:pt x="15566208" y="2991229"/>
                </a:lnTo>
                <a:lnTo>
                  <a:pt x="15548184" y="2908238"/>
                </a:lnTo>
                <a:lnTo>
                  <a:pt x="15529517" y="2825489"/>
                </a:lnTo>
                <a:lnTo>
                  <a:pt x="15510211" y="2742984"/>
                </a:lnTo>
                <a:lnTo>
                  <a:pt x="15490268" y="2660726"/>
                </a:lnTo>
                <a:lnTo>
                  <a:pt x="15469691" y="2578717"/>
                </a:lnTo>
                <a:lnTo>
                  <a:pt x="15448482" y="2496961"/>
                </a:lnTo>
                <a:lnTo>
                  <a:pt x="15426645" y="2415461"/>
                </a:lnTo>
                <a:lnTo>
                  <a:pt x="15404182" y="2334218"/>
                </a:lnTo>
                <a:lnTo>
                  <a:pt x="15381095" y="2253236"/>
                </a:lnTo>
                <a:lnTo>
                  <a:pt x="15357388" y="2172517"/>
                </a:lnTo>
                <a:lnTo>
                  <a:pt x="15333064" y="2092065"/>
                </a:lnTo>
                <a:lnTo>
                  <a:pt x="15308124" y="2011882"/>
                </a:lnTo>
                <a:lnTo>
                  <a:pt x="15282572" y="1931970"/>
                </a:lnTo>
                <a:lnTo>
                  <a:pt x="15256411" y="1852333"/>
                </a:lnTo>
                <a:lnTo>
                  <a:pt x="15229643" y="1772973"/>
                </a:lnTo>
                <a:lnTo>
                  <a:pt x="15202272" y="1693893"/>
                </a:lnTo>
                <a:lnTo>
                  <a:pt x="15174299" y="1615096"/>
                </a:lnTo>
                <a:lnTo>
                  <a:pt x="15145727" y="1536584"/>
                </a:lnTo>
                <a:lnTo>
                  <a:pt x="15116560" y="1458360"/>
                </a:lnTo>
                <a:lnTo>
                  <a:pt x="15086800" y="1380427"/>
                </a:lnTo>
                <a:lnTo>
                  <a:pt x="15056449" y="1302788"/>
                </a:lnTo>
                <a:lnTo>
                  <a:pt x="15025511" y="1225445"/>
                </a:lnTo>
                <a:lnTo>
                  <a:pt x="14993989" y="1148402"/>
                </a:lnTo>
                <a:lnTo>
                  <a:pt x="14961884" y="1071660"/>
                </a:lnTo>
                <a:lnTo>
                  <a:pt x="14929200" y="995223"/>
                </a:lnTo>
                <a:lnTo>
                  <a:pt x="14895940" y="919093"/>
                </a:lnTo>
                <a:lnTo>
                  <a:pt x="14862105" y="843274"/>
                </a:lnTo>
                <a:lnTo>
                  <a:pt x="14827700" y="767767"/>
                </a:lnTo>
                <a:lnTo>
                  <a:pt x="14792727" y="692576"/>
                </a:lnTo>
                <a:lnTo>
                  <a:pt x="14757188" y="617704"/>
                </a:lnTo>
                <a:lnTo>
                  <a:pt x="14721086" y="543152"/>
                </a:lnTo>
                <a:lnTo>
                  <a:pt x="14684424" y="468925"/>
                </a:lnTo>
                <a:lnTo>
                  <a:pt x="14647205" y="395024"/>
                </a:lnTo>
                <a:lnTo>
                  <a:pt x="14609432" y="321452"/>
                </a:lnTo>
                <a:lnTo>
                  <a:pt x="14571106" y="248213"/>
                </a:lnTo>
                <a:lnTo>
                  <a:pt x="14532232" y="175308"/>
                </a:lnTo>
                <a:lnTo>
                  <a:pt x="14492811" y="102742"/>
                </a:lnTo>
                <a:lnTo>
                  <a:pt x="14452847" y="30515"/>
                </a:lnTo>
                <a:lnTo>
                  <a:pt x="14435652" y="0"/>
                </a:lnTo>
                <a:close/>
              </a:path>
            </a:pathLst>
          </a:custGeom>
          <a:solidFill>
            <a:schemeClr val="tx1"/>
          </a:solidFill>
        </p:spPr>
        <p:txBody>
          <a:bodyPr wrap="square" lIns="0" tIns="0" rIns="0" bIns="0" rtlCol="0"/>
          <a:lstStyle/>
          <a:p>
            <a:endParaRPr sz="663"/>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p:txBody>
          <a:bodyPr/>
          <a:lstStyle>
            <a:lvl1pPr>
              <a:defRPr>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lvl1pPr>
              <a:defRPr>
                <a:solidFill>
                  <a:schemeClr val="tx2"/>
                </a:solidFill>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lvl1pPr>
              <a:defRPr>
                <a:solidFill>
                  <a:schemeClr val="tx2"/>
                </a:solidFill>
              </a:defRPr>
            </a:lvl1pPr>
          </a:lstStyle>
          <a:p>
            <a:fld id="{00494FFB-D93B-3A4F-94BC-3EF367A1D17C}" type="slidenum">
              <a:rPr lang="en-GB" smtClean="0"/>
              <a:pPr/>
              <a:t>‹#›</a:t>
            </a:fld>
            <a:endParaRPr lang="en-GB"/>
          </a:p>
        </p:txBody>
      </p:sp>
    </p:spTree>
    <p:extLst>
      <p:ext uri="{BB962C8B-B14F-4D97-AF65-F5344CB8AC3E}">
        <p14:creationId xmlns:p14="http://schemas.microsoft.com/office/powerpoint/2010/main" val="32070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0" y="233237"/>
            <a:ext cx="4788000" cy="5317330"/>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1866006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column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0" y="233237"/>
            <a:ext cx="4788000" cy="5317330"/>
          </a:xfrm>
        </p:spPr>
        <p:txBody>
          <a:bodyPr/>
          <a:lstStyle>
            <a:lvl1pPr>
              <a:defRPr>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nchor="b"/>
          <a:lstStyle>
            <a:lvl1pPr>
              <a:defRPr>
                <a:solidFill>
                  <a:schemeClr val="tx2"/>
                </a:solidFill>
              </a:defRPr>
            </a:lvl1p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nchor="b"/>
          <a:lstStyle>
            <a:lvl1pPr>
              <a:defRPr>
                <a:solidFill>
                  <a:schemeClr val="tx2"/>
                </a:solidFill>
              </a:defRPr>
            </a:lvl1pPr>
          </a:lstStyle>
          <a:p>
            <a:fld id="{00494FFB-D93B-3A4F-94BC-3EF367A1D17C}" type="slidenum">
              <a:rPr lang="en-GB" smtClean="0"/>
              <a:pPr/>
              <a:t>‹#›</a:t>
            </a:fld>
            <a:endParaRPr lang="en-GB"/>
          </a:p>
        </p:txBody>
      </p:sp>
      <p:pic>
        <p:nvPicPr>
          <p:cNvPr id="8" name="Graphic 7">
            <a:extLst>
              <a:ext uri="{FF2B5EF4-FFF2-40B4-BE49-F238E27FC236}">
                <a16:creationId xmlns:a16="http://schemas.microsoft.com/office/drawing/2014/main" id="{D98754CA-C41E-9F43-805F-9242D7A8F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91598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large bo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E5158BE-D05D-EA4D-B025-0A3D8C15BAC2}"/>
              </a:ext>
            </a:extLst>
          </p:cNvPr>
          <p:cNvSpPr/>
          <p:nvPr userDrawn="1"/>
        </p:nvSpPr>
        <p:spPr>
          <a:xfrm>
            <a:off x="1632715" y="4346898"/>
            <a:ext cx="4140000" cy="2511103"/>
          </a:xfrm>
          <a:custGeom>
            <a:avLst/>
            <a:gdLst>
              <a:gd name="connsiteX0" fmla="*/ 2070000 w 4140000"/>
              <a:gd name="connsiteY0" fmla="*/ 0 h 2511102"/>
              <a:gd name="connsiteX1" fmla="*/ 4140000 w 4140000"/>
              <a:gd name="connsiteY1" fmla="*/ 2070000 h 2511102"/>
              <a:gd name="connsiteX2" fmla="*/ 4097945 w 4140000"/>
              <a:gd name="connsiteY2" fmla="*/ 2487177 h 2511102"/>
              <a:gd name="connsiteX3" fmla="*/ 4091794 w 4140000"/>
              <a:gd name="connsiteY3" fmla="*/ 2511102 h 2511102"/>
              <a:gd name="connsiteX4" fmla="*/ 48207 w 4140000"/>
              <a:gd name="connsiteY4" fmla="*/ 2511102 h 2511102"/>
              <a:gd name="connsiteX5" fmla="*/ 42055 w 4140000"/>
              <a:gd name="connsiteY5" fmla="*/ 2487177 h 2511102"/>
              <a:gd name="connsiteX6" fmla="*/ 0 w 4140000"/>
              <a:gd name="connsiteY6" fmla="*/ 2070000 h 2511102"/>
              <a:gd name="connsiteX7" fmla="*/ 2070000 w 4140000"/>
              <a:gd name="connsiteY7" fmla="*/ 0 h 251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0000" h="2511102">
                <a:moveTo>
                  <a:pt x="2070000" y="0"/>
                </a:moveTo>
                <a:cubicBezTo>
                  <a:pt x="3213229" y="0"/>
                  <a:pt x="4140000" y="926771"/>
                  <a:pt x="4140000" y="2070000"/>
                </a:cubicBezTo>
                <a:cubicBezTo>
                  <a:pt x="4140000" y="2212903"/>
                  <a:pt x="4125519" y="2352425"/>
                  <a:pt x="4097945" y="2487177"/>
                </a:cubicBezTo>
                <a:lnTo>
                  <a:pt x="4091794" y="2511102"/>
                </a:lnTo>
                <a:lnTo>
                  <a:pt x="48207" y="2511102"/>
                </a:lnTo>
                <a:lnTo>
                  <a:pt x="42055" y="2487177"/>
                </a:lnTo>
                <a:cubicBezTo>
                  <a:pt x="14481" y="2352425"/>
                  <a:pt x="0" y="2212903"/>
                  <a:pt x="0" y="2070000"/>
                </a:cubicBezTo>
                <a:cubicBezTo>
                  <a:pt x="0" y="926771"/>
                  <a:pt x="926771" y="0"/>
                  <a:pt x="207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3" name="Freeform 12">
            <a:extLst>
              <a:ext uri="{FF2B5EF4-FFF2-40B4-BE49-F238E27FC236}">
                <a16:creationId xmlns:a16="http://schemas.microsoft.com/office/drawing/2014/main" id="{E283BE52-9BF1-844D-81B6-33FE871A7565}"/>
              </a:ext>
            </a:extLst>
          </p:cNvPr>
          <p:cNvSpPr/>
          <p:nvPr userDrawn="1"/>
        </p:nvSpPr>
        <p:spPr>
          <a:xfrm>
            <a:off x="5139643" y="0"/>
            <a:ext cx="5112000" cy="3841445"/>
          </a:xfrm>
          <a:custGeom>
            <a:avLst/>
            <a:gdLst>
              <a:gd name="connsiteX0" fmla="*/ 349262 w 5112000"/>
              <a:gd name="connsiteY0" fmla="*/ 0 h 3841445"/>
              <a:gd name="connsiteX1" fmla="*/ 4762738 w 5112000"/>
              <a:gd name="connsiteY1" fmla="*/ 0 h 3841445"/>
              <a:gd name="connsiteX2" fmla="*/ 4803505 w 5112000"/>
              <a:gd name="connsiteY2" fmla="*/ 67104 h 3841445"/>
              <a:gd name="connsiteX3" fmla="*/ 5112000 w 5112000"/>
              <a:gd name="connsiteY3" fmla="*/ 1285445 h 3841445"/>
              <a:gd name="connsiteX4" fmla="*/ 2556000 w 5112000"/>
              <a:gd name="connsiteY4" fmla="*/ 3841445 h 3841445"/>
              <a:gd name="connsiteX5" fmla="*/ 0 w 5112000"/>
              <a:gd name="connsiteY5" fmla="*/ 1285445 h 3841445"/>
              <a:gd name="connsiteX6" fmla="*/ 308495 w 5112000"/>
              <a:gd name="connsiteY6" fmla="*/ 67104 h 3841445"/>
              <a:gd name="connsiteX7" fmla="*/ 349262 w 5112000"/>
              <a:gd name="connsiteY7" fmla="*/ 0 h 38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000" h="3841445">
                <a:moveTo>
                  <a:pt x="349262" y="0"/>
                </a:moveTo>
                <a:lnTo>
                  <a:pt x="4762738" y="0"/>
                </a:lnTo>
                <a:lnTo>
                  <a:pt x="4803505" y="67104"/>
                </a:lnTo>
                <a:cubicBezTo>
                  <a:pt x="5000246" y="429272"/>
                  <a:pt x="5112000" y="844308"/>
                  <a:pt x="5112000" y="1285445"/>
                </a:cubicBezTo>
                <a:cubicBezTo>
                  <a:pt x="5112000" y="2697085"/>
                  <a:pt x="3967640" y="3841445"/>
                  <a:pt x="2556000" y="3841445"/>
                </a:cubicBezTo>
                <a:cubicBezTo>
                  <a:pt x="1144360" y="3841445"/>
                  <a:pt x="0" y="2697085"/>
                  <a:pt x="0" y="1285445"/>
                </a:cubicBezTo>
                <a:cubicBezTo>
                  <a:pt x="0" y="844308"/>
                  <a:pt x="111754" y="429272"/>
                  <a:pt x="308495" y="67104"/>
                </a:cubicBezTo>
                <a:lnTo>
                  <a:pt x="34926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4" name="Freeform 13">
            <a:extLst>
              <a:ext uri="{FF2B5EF4-FFF2-40B4-BE49-F238E27FC236}">
                <a16:creationId xmlns:a16="http://schemas.microsoft.com/office/drawing/2014/main" id="{D277A908-EB26-F441-9659-381DF4F05496}"/>
              </a:ext>
            </a:extLst>
          </p:cNvPr>
          <p:cNvSpPr/>
          <p:nvPr userDrawn="1"/>
        </p:nvSpPr>
        <p:spPr>
          <a:xfrm>
            <a:off x="9770301" y="4501329"/>
            <a:ext cx="2421699" cy="2356673"/>
          </a:xfrm>
          <a:custGeom>
            <a:avLst/>
            <a:gdLst>
              <a:gd name="connsiteX0" fmla="*/ 2000006 w 2421698"/>
              <a:gd name="connsiteY0" fmla="*/ 0 h 2356673"/>
              <a:gd name="connsiteX1" fmla="*/ 2403077 w 2421698"/>
              <a:gd name="connsiteY1" fmla="*/ 40633 h 2356673"/>
              <a:gd name="connsiteX2" fmla="*/ 2421698 w 2421698"/>
              <a:gd name="connsiteY2" fmla="*/ 45421 h 2356673"/>
              <a:gd name="connsiteX3" fmla="*/ 2421698 w 2421698"/>
              <a:gd name="connsiteY3" fmla="*/ 2356673 h 2356673"/>
              <a:gd name="connsiteX4" fmla="*/ 33551 w 2421698"/>
              <a:gd name="connsiteY4" fmla="*/ 2356673 h 2356673"/>
              <a:gd name="connsiteX5" fmla="*/ 10326 w 2421698"/>
              <a:gd name="connsiteY5" fmla="*/ 2204495 h 2356673"/>
              <a:gd name="connsiteX6" fmla="*/ 0 w 2421698"/>
              <a:gd name="connsiteY6" fmla="*/ 2000006 h 2356673"/>
              <a:gd name="connsiteX7" fmla="*/ 2000006 w 2421698"/>
              <a:gd name="connsiteY7" fmla="*/ 0 h 23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698" h="2356673">
                <a:moveTo>
                  <a:pt x="2000006" y="0"/>
                </a:moveTo>
                <a:cubicBezTo>
                  <a:pt x="2138078" y="0"/>
                  <a:pt x="2272881" y="13991"/>
                  <a:pt x="2403077" y="40633"/>
                </a:cubicBezTo>
                <a:lnTo>
                  <a:pt x="2421698" y="45421"/>
                </a:lnTo>
                <a:lnTo>
                  <a:pt x="2421698" y="2356673"/>
                </a:lnTo>
                <a:lnTo>
                  <a:pt x="33551" y="2356673"/>
                </a:lnTo>
                <a:lnTo>
                  <a:pt x="10326" y="2204495"/>
                </a:lnTo>
                <a:cubicBezTo>
                  <a:pt x="3498" y="2137260"/>
                  <a:pt x="0" y="2069042"/>
                  <a:pt x="0" y="2000006"/>
                </a:cubicBezTo>
                <a:cubicBezTo>
                  <a:pt x="0" y="895433"/>
                  <a:pt x="895433" y="0"/>
                  <a:pt x="200000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5" name="Oval 14">
            <a:extLst>
              <a:ext uri="{FF2B5EF4-FFF2-40B4-BE49-F238E27FC236}">
                <a16:creationId xmlns:a16="http://schemas.microsoft.com/office/drawing/2014/main" id="{32F998EC-B606-5946-859D-D1B75596F362}"/>
              </a:ext>
            </a:extLst>
          </p:cNvPr>
          <p:cNvSpPr>
            <a:spLocks noChangeAspect="1"/>
          </p:cNvSpPr>
          <p:nvPr userDrawn="1"/>
        </p:nvSpPr>
        <p:spPr>
          <a:xfrm>
            <a:off x="2905491" y="1609452"/>
            <a:ext cx="1598400" cy="159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6" name="Freeform 15">
            <a:extLst>
              <a:ext uri="{FF2B5EF4-FFF2-40B4-BE49-F238E27FC236}">
                <a16:creationId xmlns:a16="http://schemas.microsoft.com/office/drawing/2014/main" id="{5535B1EC-1C08-0B4D-8740-5BE1C8441336}"/>
              </a:ext>
            </a:extLst>
          </p:cNvPr>
          <p:cNvSpPr/>
          <p:nvPr userDrawn="1"/>
        </p:nvSpPr>
        <p:spPr>
          <a:xfrm>
            <a:off x="6901347" y="5595723"/>
            <a:ext cx="1598400" cy="1262279"/>
          </a:xfrm>
          <a:custGeom>
            <a:avLst/>
            <a:gdLst>
              <a:gd name="connsiteX0" fmla="*/ 799200 w 1598400"/>
              <a:gd name="connsiteY0" fmla="*/ 0 h 1262279"/>
              <a:gd name="connsiteX1" fmla="*/ 1598400 w 1598400"/>
              <a:gd name="connsiteY1" fmla="*/ 799200 h 1262279"/>
              <a:gd name="connsiteX2" fmla="*/ 1461909 w 1598400"/>
              <a:gd name="connsiteY2" fmla="*/ 1246040 h 1262279"/>
              <a:gd name="connsiteX3" fmla="*/ 1448511 w 1598400"/>
              <a:gd name="connsiteY3" fmla="*/ 1262279 h 1262279"/>
              <a:gd name="connsiteX4" fmla="*/ 149890 w 1598400"/>
              <a:gd name="connsiteY4" fmla="*/ 1262279 h 1262279"/>
              <a:gd name="connsiteX5" fmla="*/ 136491 w 1598400"/>
              <a:gd name="connsiteY5" fmla="*/ 1246040 h 1262279"/>
              <a:gd name="connsiteX6" fmla="*/ 0 w 1598400"/>
              <a:gd name="connsiteY6" fmla="*/ 799200 h 1262279"/>
              <a:gd name="connsiteX7" fmla="*/ 799200 w 1598400"/>
              <a:gd name="connsiteY7" fmla="*/ 0 h 126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8400" h="1262279">
                <a:moveTo>
                  <a:pt x="799200" y="0"/>
                </a:moveTo>
                <a:cubicBezTo>
                  <a:pt x="1240586" y="0"/>
                  <a:pt x="1598400" y="357814"/>
                  <a:pt x="1598400" y="799200"/>
                </a:cubicBezTo>
                <a:cubicBezTo>
                  <a:pt x="1598400" y="964720"/>
                  <a:pt x="1548082" y="1118487"/>
                  <a:pt x="1461909" y="1246040"/>
                </a:cubicBezTo>
                <a:lnTo>
                  <a:pt x="1448511" y="1262279"/>
                </a:lnTo>
                <a:lnTo>
                  <a:pt x="149890" y="1262279"/>
                </a:lnTo>
                <a:lnTo>
                  <a:pt x="136491" y="1246040"/>
                </a:lnTo>
                <a:cubicBezTo>
                  <a:pt x="50318" y="1118487"/>
                  <a:pt x="0" y="964720"/>
                  <a:pt x="0" y="799200"/>
                </a:cubicBezTo>
                <a:cubicBezTo>
                  <a:pt x="0" y="357814"/>
                  <a:pt x="357814" y="0"/>
                  <a:pt x="799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77581BC6-5D66-7B47-B979-C8030D53B953}"/>
              </a:ext>
            </a:extLst>
          </p:cNvPr>
          <p:cNvSpPr>
            <a:spLocks noGrp="1"/>
          </p:cNvSpPr>
          <p:nvPr>
            <p:ph type="title" hasCustomPrompt="1"/>
          </p:nvPr>
        </p:nvSpPr>
        <p:spPr>
          <a:xfrm>
            <a:off x="288000" y="374991"/>
            <a:ext cx="9115200" cy="3466454"/>
          </a:xfrm>
        </p:spPr>
        <p:txBody>
          <a:bodyPr/>
          <a:lstStyle>
            <a:lvl1pPr>
              <a:lnSpc>
                <a:spcPct val="80000"/>
              </a:lnSpc>
              <a:defRPr sz="14000"/>
            </a:lvl1pPr>
          </a:lstStyle>
          <a:p>
            <a:r>
              <a:rPr lang="en-GB"/>
              <a:t>Bold </a:t>
            </a:r>
            <a:br>
              <a:rPr lang="en-GB"/>
            </a:br>
            <a:r>
              <a:rPr lang="en-GB"/>
              <a:t>Title</a:t>
            </a:r>
          </a:p>
        </p:txBody>
      </p:sp>
      <p:sp>
        <p:nvSpPr>
          <p:cNvPr id="5" name="Subtitle 2">
            <a:extLst>
              <a:ext uri="{FF2B5EF4-FFF2-40B4-BE49-F238E27FC236}">
                <a16:creationId xmlns:a16="http://schemas.microsoft.com/office/drawing/2014/main" id="{A18C38AA-72CF-CE40-8361-3D263DDF29C4}"/>
              </a:ext>
            </a:extLst>
          </p:cNvPr>
          <p:cNvSpPr>
            <a:spLocks noGrp="1"/>
          </p:cNvSpPr>
          <p:nvPr>
            <p:ph type="subTitle" idx="1"/>
          </p:nvPr>
        </p:nvSpPr>
        <p:spPr>
          <a:xfrm>
            <a:off x="288001" y="4745054"/>
            <a:ext cx="9116596" cy="1584000"/>
          </a:xfrm>
          <a:prstGeom prst="rect">
            <a:avLst/>
          </a:prstGeom>
        </p:spPr>
        <p:txBody>
          <a:bodyPr lIns="0" tIns="0" rIns="0" bIns="0"/>
          <a:lstStyle>
            <a:lvl1pPr marL="0" indent="0" algn="l">
              <a:buNone/>
              <a:defRPr sz="16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1" name="Date Placeholder 3">
            <a:extLst>
              <a:ext uri="{FF2B5EF4-FFF2-40B4-BE49-F238E27FC236}">
                <a16:creationId xmlns:a16="http://schemas.microsoft.com/office/drawing/2014/main" id="{5056E553-D8F1-5E4C-8D62-6A1A35800711}"/>
              </a:ext>
            </a:extLst>
          </p:cNvPr>
          <p:cNvSpPr>
            <a:spLocks noGrp="1"/>
          </p:cNvSpPr>
          <p:nvPr>
            <p:ph type="dt" sz="half" idx="2"/>
          </p:nvPr>
        </p:nvSpPr>
        <p:spPr>
          <a:xfrm>
            <a:off x="10003809" y="6356350"/>
            <a:ext cx="1738952" cy="365125"/>
          </a:xfrm>
          <a:prstGeom prst="rect">
            <a:avLst/>
          </a:prstGeom>
        </p:spPr>
        <p:txBody>
          <a:bodyPr vert="horz" lIns="0" tIns="0" rIns="0" bIns="0" rtlCol="0" anchor="b"/>
          <a:lstStyle>
            <a:lvl1pPr algn="r">
              <a:defRPr sz="900" b="0" i="0">
                <a:solidFill>
                  <a:schemeClr val="tx1"/>
                </a:solidFill>
                <a:latin typeface="Modern Era Medium" panose="02000000000000000000" pitchFamily="2" charset="0"/>
              </a:defRPr>
            </a:lvl1pPr>
          </a:lstStyle>
          <a:p>
            <a:endParaRPr lang="en-GB"/>
          </a:p>
        </p:txBody>
      </p:sp>
    </p:spTree>
    <p:extLst>
      <p:ext uri="{BB962C8B-B14F-4D97-AF65-F5344CB8AC3E}">
        <p14:creationId xmlns:p14="http://schemas.microsoft.com/office/powerpoint/2010/main" val="3073171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6">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9364E5E-E7D7-5044-9F3C-B16E7ED7FA69}"/>
              </a:ext>
            </a:extLst>
          </p:cNvPr>
          <p:cNvSpPr/>
          <p:nvPr userDrawn="1"/>
        </p:nvSpPr>
        <p:spPr>
          <a:xfrm>
            <a:off x="0" y="1"/>
            <a:ext cx="5312261" cy="4531659"/>
          </a:xfrm>
          <a:custGeom>
            <a:avLst/>
            <a:gdLst>
              <a:gd name="connsiteX0" fmla="*/ 0 w 5312261"/>
              <a:gd name="connsiteY0" fmla="*/ 0 h 4531659"/>
              <a:gd name="connsiteX1" fmla="*/ 5002006 w 5312261"/>
              <a:gd name="connsiteY1" fmla="*/ 0 h 4531659"/>
              <a:gd name="connsiteX2" fmla="*/ 5063093 w 5312261"/>
              <a:gd name="connsiteY2" fmla="*/ 126810 h 4531659"/>
              <a:gd name="connsiteX3" fmla="*/ 5312261 w 5312261"/>
              <a:gd name="connsiteY3" fmla="*/ 1360981 h 4531659"/>
              <a:gd name="connsiteX4" fmla="*/ 2141583 w 5312261"/>
              <a:gd name="connsiteY4" fmla="*/ 4531659 h 4531659"/>
              <a:gd name="connsiteX5" fmla="*/ 124737 w 5312261"/>
              <a:gd name="connsiteY5" fmla="*/ 3807630 h 4531659"/>
              <a:gd name="connsiteX6" fmla="*/ 0 w 5312261"/>
              <a:gd name="connsiteY6" fmla="*/ 3694262 h 4531659"/>
              <a:gd name="connsiteX7" fmla="*/ 0 w 5312261"/>
              <a:gd name="connsiteY7" fmla="*/ 0 h 453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2261" h="4531659">
                <a:moveTo>
                  <a:pt x="0" y="0"/>
                </a:moveTo>
                <a:lnTo>
                  <a:pt x="5002006" y="0"/>
                </a:lnTo>
                <a:lnTo>
                  <a:pt x="5063093" y="126810"/>
                </a:lnTo>
                <a:cubicBezTo>
                  <a:pt x="5223539" y="506145"/>
                  <a:pt x="5312261" y="923202"/>
                  <a:pt x="5312261" y="1360981"/>
                </a:cubicBezTo>
                <a:cubicBezTo>
                  <a:pt x="5312261" y="3112098"/>
                  <a:pt x="3892700" y="4531659"/>
                  <a:pt x="2141583" y="4531659"/>
                </a:cubicBezTo>
                <a:cubicBezTo>
                  <a:pt x="1375469" y="4531659"/>
                  <a:pt x="672818" y="4259946"/>
                  <a:pt x="124737" y="3807630"/>
                </a:cubicBezTo>
                <a:lnTo>
                  <a:pt x="0" y="369426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Freeform 23">
            <a:extLst>
              <a:ext uri="{FF2B5EF4-FFF2-40B4-BE49-F238E27FC236}">
                <a16:creationId xmlns:a16="http://schemas.microsoft.com/office/drawing/2014/main" id="{549C6860-2228-4946-B100-9163B45B81CF}"/>
              </a:ext>
            </a:extLst>
          </p:cNvPr>
          <p:cNvSpPr/>
          <p:nvPr userDrawn="1"/>
        </p:nvSpPr>
        <p:spPr>
          <a:xfrm>
            <a:off x="10544206"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7999" y="233235"/>
            <a:ext cx="4788000" cy="4032000"/>
          </a:xfrm>
        </p:spPr>
        <p:txBody>
          <a:bodyPr/>
          <a:lstStyle>
            <a:lvl1pPr>
              <a:defRPr>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pic>
        <p:nvPicPr>
          <p:cNvPr id="11" name="Graphic 10">
            <a:extLst>
              <a:ext uri="{FF2B5EF4-FFF2-40B4-BE49-F238E27FC236}">
                <a16:creationId xmlns:a16="http://schemas.microsoft.com/office/drawing/2014/main" id="{90B75C6D-55D6-E94A-A134-2EA9F72C9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2971177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7">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9364E5E-E7D7-5044-9F3C-B16E7ED7FA69}"/>
              </a:ext>
            </a:extLst>
          </p:cNvPr>
          <p:cNvSpPr/>
          <p:nvPr userDrawn="1"/>
        </p:nvSpPr>
        <p:spPr>
          <a:xfrm>
            <a:off x="0" y="1"/>
            <a:ext cx="5312261" cy="4531659"/>
          </a:xfrm>
          <a:custGeom>
            <a:avLst/>
            <a:gdLst>
              <a:gd name="connsiteX0" fmla="*/ 0 w 5312261"/>
              <a:gd name="connsiteY0" fmla="*/ 0 h 4531659"/>
              <a:gd name="connsiteX1" fmla="*/ 5002006 w 5312261"/>
              <a:gd name="connsiteY1" fmla="*/ 0 h 4531659"/>
              <a:gd name="connsiteX2" fmla="*/ 5063093 w 5312261"/>
              <a:gd name="connsiteY2" fmla="*/ 126810 h 4531659"/>
              <a:gd name="connsiteX3" fmla="*/ 5312261 w 5312261"/>
              <a:gd name="connsiteY3" fmla="*/ 1360981 h 4531659"/>
              <a:gd name="connsiteX4" fmla="*/ 2141583 w 5312261"/>
              <a:gd name="connsiteY4" fmla="*/ 4531659 h 4531659"/>
              <a:gd name="connsiteX5" fmla="*/ 124737 w 5312261"/>
              <a:gd name="connsiteY5" fmla="*/ 3807630 h 4531659"/>
              <a:gd name="connsiteX6" fmla="*/ 0 w 5312261"/>
              <a:gd name="connsiteY6" fmla="*/ 3694262 h 4531659"/>
              <a:gd name="connsiteX7" fmla="*/ 0 w 5312261"/>
              <a:gd name="connsiteY7" fmla="*/ 0 h 453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2261" h="4531659">
                <a:moveTo>
                  <a:pt x="0" y="0"/>
                </a:moveTo>
                <a:lnTo>
                  <a:pt x="5002006" y="0"/>
                </a:lnTo>
                <a:lnTo>
                  <a:pt x="5063093" y="126810"/>
                </a:lnTo>
                <a:cubicBezTo>
                  <a:pt x="5223539" y="506145"/>
                  <a:pt x="5312261" y="923202"/>
                  <a:pt x="5312261" y="1360981"/>
                </a:cubicBezTo>
                <a:cubicBezTo>
                  <a:pt x="5312261" y="3112098"/>
                  <a:pt x="3892700" y="4531659"/>
                  <a:pt x="2141583" y="4531659"/>
                </a:cubicBezTo>
                <a:cubicBezTo>
                  <a:pt x="1375469" y="4531659"/>
                  <a:pt x="672818" y="4259946"/>
                  <a:pt x="124737" y="3807630"/>
                </a:cubicBezTo>
                <a:lnTo>
                  <a:pt x="0" y="369426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Freeform 23">
            <a:extLst>
              <a:ext uri="{FF2B5EF4-FFF2-40B4-BE49-F238E27FC236}">
                <a16:creationId xmlns:a16="http://schemas.microsoft.com/office/drawing/2014/main" id="{549C6860-2228-4946-B100-9163B45B81CF}"/>
              </a:ext>
            </a:extLst>
          </p:cNvPr>
          <p:cNvSpPr/>
          <p:nvPr userDrawn="1"/>
        </p:nvSpPr>
        <p:spPr>
          <a:xfrm>
            <a:off x="10544206"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7999" y="233235"/>
            <a:ext cx="4788000" cy="4032000"/>
          </a:xfrm>
        </p:spPr>
        <p:txBody>
          <a:bodyPr/>
          <a:lstStyle>
            <a:lvl1pPr>
              <a:defRPr>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pic>
        <p:nvPicPr>
          <p:cNvPr id="11" name="Graphic 10">
            <a:extLst>
              <a:ext uri="{FF2B5EF4-FFF2-40B4-BE49-F238E27FC236}">
                <a16:creationId xmlns:a16="http://schemas.microsoft.com/office/drawing/2014/main" id="{90B75C6D-55D6-E94A-A134-2EA9F72C9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3818771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8">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9364E5E-E7D7-5044-9F3C-B16E7ED7FA69}"/>
              </a:ext>
            </a:extLst>
          </p:cNvPr>
          <p:cNvSpPr/>
          <p:nvPr userDrawn="1"/>
        </p:nvSpPr>
        <p:spPr>
          <a:xfrm>
            <a:off x="0" y="1"/>
            <a:ext cx="5312261" cy="4531659"/>
          </a:xfrm>
          <a:custGeom>
            <a:avLst/>
            <a:gdLst>
              <a:gd name="connsiteX0" fmla="*/ 0 w 5312261"/>
              <a:gd name="connsiteY0" fmla="*/ 0 h 4531659"/>
              <a:gd name="connsiteX1" fmla="*/ 5002006 w 5312261"/>
              <a:gd name="connsiteY1" fmla="*/ 0 h 4531659"/>
              <a:gd name="connsiteX2" fmla="*/ 5063093 w 5312261"/>
              <a:gd name="connsiteY2" fmla="*/ 126810 h 4531659"/>
              <a:gd name="connsiteX3" fmla="*/ 5312261 w 5312261"/>
              <a:gd name="connsiteY3" fmla="*/ 1360981 h 4531659"/>
              <a:gd name="connsiteX4" fmla="*/ 2141583 w 5312261"/>
              <a:gd name="connsiteY4" fmla="*/ 4531659 h 4531659"/>
              <a:gd name="connsiteX5" fmla="*/ 124737 w 5312261"/>
              <a:gd name="connsiteY5" fmla="*/ 3807630 h 4531659"/>
              <a:gd name="connsiteX6" fmla="*/ 0 w 5312261"/>
              <a:gd name="connsiteY6" fmla="*/ 3694262 h 4531659"/>
              <a:gd name="connsiteX7" fmla="*/ 0 w 5312261"/>
              <a:gd name="connsiteY7" fmla="*/ 0 h 453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2261" h="4531659">
                <a:moveTo>
                  <a:pt x="0" y="0"/>
                </a:moveTo>
                <a:lnTo>
                  <a:pt x="5002006" y="0"/>
                </a:lnTo>
                <a:lnTo>
                  <a:pt x="5063093" y="126810"/>
                </a:lnTo>
                <a:cubicBezTo>
                  <a:pt x="5223539" y="506145"/>
                  <a:pt x="5312261" y="923202"/>
                  <a:pt x="5312261" y="1360981"/>
                </a:cubicBezTo>
                <a:cubicBezTo>
                  <a:pt x="5312261" y="3112098"/>
                  <a:pt x="3892700" y="4531659"/>
                  <a:pt x="2141583" y="4531659"/>
                </a:cubicBezTo>
                <a:cubicBezTo>
                  <a:pt x="1375469" y="4531659"/>
                  <a:pt x="672818" y="4259946"/>
                  <a:pt x="124737" y="3807630"/>
                </a:cubicBezTo>
                <a:lnTo>
                  <a:pt x="0" y="369426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Freeform 23">
            <a:extLst>
              <a:ext uri="{FF2B5EF4-FFF2-40B4-BE49-F238E27FC236}">
                <a16:creationId xmlns:a16="http://schemas.microsoft.com/office/drawing/2014/main" id="{549C6860-2228-4946-B100-9163B45B81CF}"/>
              </a:ext>
            </a:extLst>
          </p:cNvPr>
          <p:cNvSpPr/>
          <p:nvPr userDrawn="1"/>
        </p:nvSpPr>
        <p:spPr>
          <a:xfrm>
            <a:off x="10544206"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7999" y="233235"/>
            <a:ext cx="4788000" cy="4032000"/>
          </a:xfrm>
        </p:spPr>
        <p:txBody>
          <a:bodyPr/>
          <a:lstStyle>
            <a:lvl1pPr>
              <a:defRPr>
                <a:solidFill>
                  <a:schemeClr val="tx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pic>
        <p:nvPicPr>
          <p:cNvPr id="11" name="Graphic 10">
            <a:extLst>
              <a:ext uri="{FF2B5EF4-FFF2-40B4-BE49-F238E27FC236}">
                <a16:creationId xmlns:a16="http://schemas.microsoft.com/office/drawing/2014/main" id="{90B75C6D-55D6-E94A-A134-2EA9F72C9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2151881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column 9">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9364E5E-E7D7-5044-9F3C-B16E7ED7FA69}"/>
              </a:ext>
            </a:extLst>
          </p:cNvPr>
          <p:cNvSpPr/>
          <p:nvPr userDrawn="1"/>
        </p:nvSpPr>
        <p:spPr>
          <a:xfrm>
            <a:off x="0" y="1"/>
            <a:ext cx="5312261" cy="4531659"/>
          </a:xfrm>
          <a:custGeom>
            <a:avLst/>
            <a:gdLst>
              <a:gd name="connsiteX0" fmla="*/ 0 w 5312261"/>
              <a:gd name="connsiteY0" fmla="*/ 0 h 4531659"/>
              <a:gd name="connsiteX1" fmla="*/ 5002006 w 5312261"/>
              <a:gd name="connsiteY1" fmla="*/ 0 h 4531659"/>
              <a:gd name="connsiteX2" fmla="*/ 5063093 w 5312261"/>
              <a:gd name="connsiteY2" fmla="*/ 126810 h 4531659"/>
              <a:gd name="connsiteX3" fmla="*/ 5312261 w 5312261"/>
              <a:gd name="connsiteY3" fmla="*/ 1360981 h 4531659"/>
              <a:gd name="connsiteX4" fmla="*/ 2141583 w 5312261"/>
              <a:gd name="connsiteY4" fmla="*/ 4531659 h 4531659"/>
              <a:gd name="connsiteX5" fmla="*/ 124737 w 5312261"/>
              <a:gd name="connsiteY5" fmla="*/ 3807630 h 4531659"/>
              <a:gd name="connsiteX6" fmla="*/ 0 w 5312261"/>
              <a:gd name="connsiteY6" fmla="*/ 3694262 h 4531659"/>
              <a:gd name="connsiteX7" fmla="*/ 0 w 5312261"/>
              <a:gd name="connsiteY7" fmla="*/ 0 h 453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2261" h="4531659">
                <a:moveTo>
                  <a:pt x="0" y="0"/>
                </a:moveTo>
                <a:lnTo>
                  <a:pt x="5002006" y="0"/>
                </a:lnTo>
                <a:lnTo>
                  <a:pt x="5063093" y="126810"/>
                </a:lnTo>
                <a:cubicBezTo>
                  <a:pt x="5223539" y="506145"/>
                  <a:pt x="5312261" y="923202"/>
                  <a:pt x="5312261" y="1360981"/>
                </a:cubicBezTo>
                <a:cubicBezTo>
                  <a:pt x="5312261" y="3112098"/>
                  <a:pt x="3892700" y="4531659"/>
                  <a:pt x="2141583" y="4531659"/>
                </a:cubicBezTo>
                <a:cubicBezTo>
                  <a:pt x="1375469" y="4531659"/>
                  <a:pt x="672818" y="4259946"/>
                  <a:pt x="124737" y="3807630"/>
                </a:cubicBezTo>
                <a:lnTo>
                  <a:pt x="0" y="36942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Freeform 23">
            <a:extLst>
              <a:ext uri="{FF2B5EF4-FFF2-40B4-BE49-F238E27FC236}">
                <a16:creationId xmlns:a16="http://schemas.microsoft.com/office/drawing/2014/main" id="{549C6860-2228-4946-B100-9163B45B81CF}"/>
              </a:ext>
            </a:extLst>
          </p:cNvPr>
          <p:cNvSpPr/>
          <p:nvPr userDrawn="1"/>
        </p:nvSpPr>
        <p:spPr>
          <a:xfrm>
            <a:off x="10544206"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7999" y="233235"/>
            <a:ext cx="4788000" cy="4032000"/>
          </a:xfrm>
        </p:spPr>
        <p:txBody>
          <a:bodyPr/>
          <a:lstStyle>
            <a:lvl1pPr>
              <a:defRPr>
                <a:solidFill>
                  <a:schemeClr val="tx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pic>
        <p:nvPicPr>
          <p:cNvPr id="11" name="Graphic 10">
            <a:extLst>
              <a:ext uri="{FF2B5EF4-FFF2-40B4-BE49-F238E27FC236}">
                <a16:creationId xmlns:a16="http://schemas.microsoft.com/office/drawing/2014/main" id="{90B75C6D-55D6-E94A-A134-2EA9F72C9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1319837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10">
    <p:bg>
      <p:bgPr>
        <a:solidFill>
          <a:schemeClr val="tx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9364E5E-E7D7-5044-9F3C-B16E7ED7FA69}"/>
              </a:ext>
            </a:extLst>
          </p:cNvPr>
          <p:cNvSpPr/>
          <p:nvPr userDrawn="1"/>
        </p:nvSpPr>
        <p:spPr>
          <a:xfrm>
            <a:off x="0" y="1"/>
            <a:ext cx="5312261" cy="4531659"/>
          </a:xfrm>
          <a:custGeom>
            <a:avLst/>
            <a:gdLst>
              <a:gd name="connsiteX0" fmla="*/ 0 w 5312261"/>
              <a:gd name="connsiteY0" fmla="*/ 0 h 4531659"/>
              <a:gd name="connsiteX1" fmla="*/ 5002006 w 5312261"/>
              <a:gd name="connsiteY1" fmla="*/ 0 h 4531659"/>
              <a:gd name="connsiteX2" fmla="*/ 5063093 w 5312261"/>
              <a:gd name="connsiteY2" fmla="*/ 126810 h 4531659"/>
              <a:gd name="connsiteX3" fmla="*/ 5312261 w 5312261"/>
              <a:gd name="connsiteY3" fmla="*/ 1360981 h 4531659"/>
              <a:gd name="connsiteX4" fmla="*/ 2141583 w 5312261"/>
              <a:gd name="connsiteY4" fmla="*/ 4531659 h 4531659"/>
              <a:gd name="connsiteX5" fmla="*/ 124737 w 5312261"/>
              <a:gd name="connsiteY5" fmla="*/ 3807630 h 4531659"/>
              <a:gd name="connsiteX6" fmla="*/ 0 w 5312261"/>
              <a:gd name="connsiteY6" fmla="*/ 3694262 h 4531659"/>
              <a:gd name="connsiteX7" fmla="*/ 0 w 5312261"/>
              <a:gd name="connsiteY7" fmla="*/ 0 h 453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2261" h="4531659">
                <a:moveTo>
                  <a:pt x="0" y="0"/>
                </a:moveTo>
                <a:lnTo>
                  <a:pt x="5002006" y="0"/>
                </a:lnTo>
                <a:lnTo>
                  <a:pt x="5063093" y="126810"/>
                </a:lnTo>
                <a:cubicBezTo>
                  <a:pt x="5223539" y="506145"/>
                  <a:pt x="5312261" y="923202"/>
                  <a:pt x="5312261" y="1360981"/>
                </a:cubicBezTo>
                <a:cubicBezTo>
                  <a:pt x="5312261" y="3112098"/>
                  <a:pt x="3892700" y="4531659"/>
                  <a:pt x="2141583" y="4531659"/>
                </a:cubicBezTo>
                <a:cubicBezTo>
                  <a:pt x="1375469" y="4531659"/>
                  <a:pt x="672818" y="4259946"/>
                  <a:pt x="124737" y="3807630"/>
                </a:cubicBezTo>
                <a:lnTo>
                  <a:pt x="0" y="36942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Freeform 23">
            <a:extLst>
              <a:ext uri="{FF2B5EF4-FFF2-40B4-BE49-F238E27FC236}">
                <a16:creationId xmlns:a16="http://schemas.microsoft.com/office/drawing/2014/main" id="{549C6860-2228-4946-B100-9163B45B81CF}"/>
              </a:ext>
            </a:extLst>
          </p:cNvPr>
          <p:cNvSpPr/>
          <p:nvPr userDrawn="1"/>
        </p:nvSpPr>
        <p:spPr>
          <a:xfrm>
            <a:off x="10544206"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7999" y="233235"/>
            <a:ext cx="4788000" cy="4032000"/>
          </a:xfrm>
        </p:spPr>
        <p:txBody>
          <a:bodyPr/>
          <a:lstStyle>
            <a:lvl1pPr>
              <a:defRPr>
                <a:solidFill>
                  <a:schemeClr val="tx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lvl1pPr>
              <a:defRPr>
                <a:solidFill>
                  <a:schemeClr val="tx2"/>
                </a:solidFill>
              </a:defRPr>
            </a:lvl1p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lvl1pPr>
              <a:defRPr>
                <a:solidFill>
                  <a:schemeClr val="tx2"/>
                </a:solidFill>
              </a:defRPr>
            </a:lvl1pPr>
          </a:lstStyle>
          <a:p>
            <a:fld id="{00494FFB-D93B-3A4F-94BC-3EF367A1D17C}" type="slidenum">
              <a:rPr lang="en-GB" smtClean="0"/>
              <a:pPr/>
              <a:t>‹#›</a:t>
            </a:fld>
            <a:endParaRPr lang="en-GB"/>
          </a:p>
        </p:txBody>
      </p:sp>
      <p:pic>
        <p:nvPicPr>
          <p:cNvPr id="11" name="Graphic 10">
            <a:extLst>
              <a:ext uri="{FF2B5EF4-FFF2-40B4-BE49-F238E27FC236}">
                <a16:creationId xmlns:a16="http://schemas.microsoft.com/office/drawing/2014/main" id="{90B75C6D-55D6-E94A-A134-2EA9F72C9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3930032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lumn 11">
    <p:bg>
      <p:bgPr>
        <a:solidFill>
          <a:schemeClr val="tx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9364E5E-E7D7-5044-9F3C-B16E7ED7FA69}"/>
              </a:ext>
            </a:extLst>
          </p:cNvPr>
          <p:cNvSpPr/>
          <p:nvPr userDrawn="1"/>
        </p:nvSpPr>
        <p:spPr>
          <a:xfrm>
            <a:off x="0" y="1"/>
            <a:ext cx="5312261" cy="4531659"/>
          </a:xfrm>
          <a:custGeom>
            <a:avLst/>
            <a:gdLst>
              <a:gd name="connsiteX0" fmla="*/ 0 w 5312261"/>
              <a:gd name="connsiteY0" fmla="*/ 0 h 4531659"/>
              <a:gd name="connsiteX1" fmla="*/ 5002006 w 5312261"/>
              <a:gd name="connsiteY1" fmla="*/ 0 h 4531659"/>
              <a:gd name="connsiteX2" fmla="*/ 5063093 w 5312261"/>
              <a:gd name="connsiteY2" fmla="*/ 126810 h 4531659"/>
              <a:gd name="connsiteX3" fmla="*/ 5312261 w 5312261"/>
              <a:gd name="connsiteY3" fmla="*/ 1360981 h 4531659"/>
              <a:gd name="connsiteX4" fmla="*/ 2141583 w 5312261"/>
              <a:gd name="connsiteY4" fmla="*/ 4531659 h 4531659"/>
              <a:gd name="connsiteX5" fmla="*/ 124737 w 5312261"/>
              <a:gd name="connsiteY5" fmla="*/ 3807630 h 4531659"/>
              <a:gd name="connsiteX6" fmla="*/ 0 w 5312261"/>
              <a:gd name="connsiteY6" fmla="*/ 3694262 h 4531659"/>
              <a:gd name="connsiteX7" fmla="*/ 0 w 5312261"/>
              <a:gd name="connsiteY7" fmla="*/ 0 h 453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2261" h="4531659">
                <a:moveTo>
                  <a:pt x="0" y="0"/>
                </a:moveTo>
                <a:lnTo>
                  <a:pt x="5002006" y="0"/>
                </a:lnTo>
                <a:lnTo>
                  <a:pt x="5063093" y="126810"/>
                </a:lnTo>
                <a:cubicBezTo>
                  <a:pt x="5223539" y="506145"/>
                  <a:pt x="5312261" y="923202"/>
                  <a:pt x="5312261" y="1360981"/>
                </a:cubicBezTo>
                <a:cubicBezTo>
                  <a:pt x="5312261" y="3112098"/>
                  <a:pt x="3892700" y="4531659"/>
                  <a:pt x="2141583" y="4531659"/>
                </a:cubicBezTo>
                <a:cubicBezTo>
                  <a:pt x="1375469" y="4531659"/>
                  <a:pt x="672818" y="4259946"/>
                  <a:pt x="124737" y="3807630"/>
                </a:cubicBezTo>
                <a:lnTo>
                  <a:pt x="0" y="36942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Freeform 23">
            <a:extLst>
              <a:ext uri="{FF2B5EF4-FFF2-40B4-BE49-F238E27FC236}">
                <a16:creationId xmlns:a16="http://schemas.microsoft.com/office/drawing/2014/main" id="{549C6860-2228-4946-B100-9163B45B81CF}"/>
              </a:ext>
            </a:extLst>
          </p:cNvPr>
          <p:cNvSpPr/>
          <p:nvPr userDrawn="1"/>
        </p:nvSpPr>
        <p:spPr>
          <a:xfrm>
            <a:off x="10544318"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7999" y="233235"/>
            <a:ext cx="4788000" cy="4032000"/>
          </a:xfrm>
        </p:spPr>
        <p:txBody>
          <a:bodyPr/>
          <a:lstStyle>
            <a:lvl1pPr>
              <a:defRPr>
                <a:solidFill>
                  <a:schemeClr val="tx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lvl1pPr>
              <a:defRPr>
                <a:solidFill>
                  <a:schemeClr val="tx2"/>
                </a:solidFill>
              </a:defRPr>
            </a:lvl1p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lvl1pPr>
              <a:defRPr>
                <a:solidFill>
                  <a:schemeClr val="tx2"/>
                </a:solidFill>
              </a:defRPr>
            </a:lvl1pPr>
          </a:lstStyle>
          <a:p>
            <a:fld id="{00494FFB-D93B-3A4F-94BC-3EF367A1D17C}" type="slidenum">
              <a:rPr lang="en-GB" smtClean="0"/>
              <a:pPr/>
              <a:t>‹#›</a:t>
            </a:fld>
            <a:endParaRPr lang="en-GB"/>
          </a:p>
        </p:txBody>
      </p:sp>
      <p:pic>
        <p:nvPicPr>
          <p:cNvPr id="11" name="Graphic 10">
            <a:extLst>
              <a:ext uri="{FF2B5EF4-FFF2-40B4-BE49-F238E27FC236}">
                <a16:creationId xmlns:a16="http://schemas.microsoft.com/office/drawing/2014/main" id="{90B75C6D-55D6-E94A-A134-2EA9F72C9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232046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column 12">
    <p:bg>
      <p:bgPr>
        <a:solidFill>
          <a:schemeClr val="tx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9364E5E-E7D7-5044-9F3C-B16E7ED7FA69}"/>
              </a:ext>
            </a:extLst>
          </p:cNvPr>
          <p:cNvSpPr/>
          <p:nvPr userDrawn="1"/>
        </p:nvSpPr>
        <p:spPr>
          <a:xfrm>
            <a:off x="0" y="1"/>
            <a:ext cx="5312261" cy="4531659"/>
          </a:xfrm>
          <a:custGeom>
            <a:avLst/>
            <a:gdLst>
              <a:gd name="connsiteX0" fmla="*/ 0 w 5312261"/>
              <a:gd name="connsiteY0" fmla="*/ 0 h 4531659"/>
              <a:gd name="connsiteX1" fmla="*/ 5002006 w 5312261"/>
              <a:gd name="connsiteY1" fmla="*/ 0 h 4531659"/>
              <a:gd name="connsiteX2" fmla="*/ 5063093 w 5312261"/>
              <a:gd name="connsiteY2" fmla="*/ 126810 h 4531659"/>
              <a:gd name="connsiteX3" fmla="*/ 5312261 w 5312261"/>
              <a:gd name="connsiteY3" fmla="*/ 1360981 h 4531659"/>
              <a:gd name="connsiteX4" fmla="*/ 2141583 w 5312261"/>
              <a:gd name="connsiteY4" fmla="*/ 4531659 h 4531659"/>
              <a:gd name="connsiteX5" fmla="*/ 124737 w 5312261"/>
              <a:gd name="connsiteY5" fmla="*/ 3807630 h 4531659"/>
              <a:gd name="connsiteX6" fmla="*/ 0 w 5312261"/>
              <a:gd name="connsiteY6" fmla="*/ 3694262 h 4531659"/>
              <a:gd name="connsiteX7" fmla="*/ 0 w 5312261"/>
              <a:gd name="connsiteY7" fmla="*/ 0 h 453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2261" h="4531659">
                <a:moveTo>
                  <a:pt x="0" y="0"/>
                </a:moveTo>
                <a:lnTo>
                  <a:pt x="5002006" y="0"/>
                </a:lnTo>
                <a:lnTo>
                  <a:pt x="5063093" y="126810"/>
                </a:lnTo>
                <a:cubicBezTo>
                  <a:pt x="5223539" y="506145"/>
                  <a:pt x="5312261" y="923202"/>
                  <a:pt x="5312261" y="1360981"/>
                </a:cubicBezTo>
                <a:cubicBezTo>
                  <a:pt x="5312261" y="3112098"/>
                  <a:pt x="3892700" y="4531659"/>
                  <a:pt x="2141583" y="4531659"/>
                </a:cubicBezTo>
                <a:cubicBezTo>
                  <a:pt x="1375469" y="4531659"/>
                  <a:pt x="672818" y="4259946"/>
                  <a:pt x="124737" y="3807630"/>
                </a:cubicBezTo>
                <a:lnTo>
                  <a:pt x="0" y="3694262"/>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Freeform 23">
            <a:extLst>
              <a:ext uri="{FF2B5EF4-FFF2-40B4-BE49-F238E27FC236}">
                <a16:creationId xmlns:a16="http://schemas.microsoft.com/office/drawing/2014/main" id="{549C6860-2228-4946-B100-9163B45B81CF}"/>
              </a:ext>
            </a:extLst>
          </p:cNvPr>
          <p:cNvSpPr/>
          <p:nvPr userDrawn="1"/>
        </p:nvSpPr>
        <p:spPr>
          <a:xfrm>
            <a:off x="10544206"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7999" y="233235"/>
            <a:ext cx="4788000" cy="4032000"/>
          </a:xfrm>
        </p:spPr>
        <p:txBody>
          <a:bodyPr/>
          <a:lstStyle>
            <a:lvl1pPr>
              <a:defRPr>
                <a:solidFill>
                  <a:schemeClr val="tx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lvl1pPr>
              <a:defRPr>
                <a:solidFill>
                  <a:schemeClr val="tx2"/>
                </a:solidFill>
              </a:defRPr>
            </a:lvl1p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lvl1pPr>
              <a:defRPr>
                <a:solidFill>
                  <a:schemeClr val="tx2"/>
                </a:solidFill>
              </a:defRPr>
            </a:lvl1pPr>
          </a:lstStyle>
          <a:p>
            <a:fld id="{00494FFB-D93B-3A4F-94BC-3EF367A1D17C}" type="slidenum">
              <a:rPr lang="en-GB" smtClean="0"/>
              <a:pPr/>
              <a:t>‹#›</a:t>
            </a:fld>
            <a:endParaRPr lang="en-GB"/>
          </a:p>
        </p:txBody>
      </p:sp>
      <p:pic>
        <p:nvPicPr>
          <p:cNvPr id="11" name="Graphic 10">
            <a:extLst>
              <a:ext uri="{FF2B5EF4-FFF2-40B4-BE49-F238E27FC236}">
                <a16:creationId xmlns:a16="http://schemas.microsoft.com/office/drawing/2014/main" id="{90B75C6D-55D6-E94A-A134-2EA9F72C98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2480702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column 1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C0C0E97-C428-0146-AF32-2A9093A8AB1C}"/>
              </a:ext>
            </a:extLst>
          </p:cNvPr>
          <p:cNvSpPr/>
          <p:nvPr userDrawn="1"/>
        </p:nvSpPr>
        <p:spPr>
          <a:xfrm>
            <a:off x="10544318"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0" y="233237"/>
            <a:ext cx="4788000" cy="531733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1141968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column 14">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C0C0E97-C428-0146-AF32-2A9093A8AB1C}"/>
              </a:ext>
            </a:extLst>
          </p:cNvPr>
          <p:cNvSpPr/>
          <p:nvPr userDrawn="1"/>
        </p:nvSpPr>
        <p:spPr>
          <a:xfrm>
            <a:off x="10544318"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0" y="233237"/>
            <a:ext cx="4788000" cy="531733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6263047" y="233235"/>
            <a:ext cx="4801828"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3121651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lumn 15">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881C025-05D7-EB4B-8A7B-F51BC8032D44}"/>
              </a:ext>
            </a:extLst>
          </p:cNvPr>
          <p:cNvSpPr/>
          <p:nvPr userDrawn="1"/>
        </p:nvSpPr>
        <p:spPr>
          <a:xfrm>
            <a:off x="4779049" y="5809843"/>
            <a:ext cx="2634099" cy="1048159"/>
          </a:xfrm>
          <a:custGeom>
            <a:avLst/>
            <a:gdLst>
              <a:gd name="connsiteX0" fmla="*/ 1317049 w 2634098"/>
              <a:gd name="connsiteY0" fmla="*/ 0 h 1048159"/>
              <a:gd name="connsiteX1" fmla="*/ 2609149 w 2634098"/>
              <a:gd name="connsiteY1" fmla="*/ 951081 h 1048159"/>
              <a:gd name="connsiteX2" fmla="*/ 2634098 w 2634098"/>
              <a:gd name="connsiteY2" fmla="*/ 1048159 h 1048159"/>
              <a:gd name="connsiteX3" fmla="*/ 0 w 2634098"/>
              <a:gd name="connsiteY3" fmla="*/ 1048159 h 1048159"/>
              <a:gd name="connsiteX4" fmla="*/ 24949 w 2634098"/>
              <a:gd name="connsiteY4" fmla="*/ 951081 h 1048159"/>
              <a:gd name="connsiteX5" fmla="*/ 1317049 w 2634098"/>
              <a:gd name="connsiteY5"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4098" h="1048159">
                <a:moveTo>
                  <a:pt x="1317049" y="0"/>
                </a:moveTo>
                <a:cubicBezTo>
                  <a:pt x="1924149" y="0"/>
                  <a:pt x="2437854" y="400072"/>
                  <a:pt x="2609149" y="951081"/>
                </a:cubicBezTo>
                <a:lnTo>
                  <a:pt x="2634098" y="1048159"/>
                </a:lnTo>
                <a:lnTo>
                  <a:pt x="0" y="1048159"/>
                </a:lnTo>
                <a:lnTo>
                  <a:pt x="24949" y="951081"/>
                </a:lnTo>
                <a:cubicBezTo>
                  <a:pt x="196245" y="400072"/>
                  <a:pt x="709949" y="0"/>
                  <a:pt x="131704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0" y="233235"/>
            <a:ext cx="6480000" cy="144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288001" y="1866700"/>
            <a:ext cx="5807999"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268051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E2B5834-344B-824C-A302-1A870F6DCAD0}"/>
              </a:ext>
            </a:extLst>
          </p:cNvPr>
          <p:cNvSpPr/>
          <p:nvPr userDrawn="1"/>
        </p:nvSpPr>
        <p:spPr>
          <a:xfrm>
            <a:off x="4191927" y="4821493"/>
            <a:ext cx="2810123" cy="2036507"/>
          </a:xfrm>
          <a:custGeom>
            <a:avLst/>
            <a:gdLst>
              <a:gd name="connsiteX0" fmla="*/ 1405061 w 2810122"/>
              <a:gd name="connsiteY0" fmla="*/ 0 h 2036507"/>
              <a:gd name="connsiteX1" fmla="*/ 2810122 w 2810122"/>
              <a:gd name="connsiteY1" fmla="*/ 1405061 h 2036507"/>
              <a:gd name="connsiteX2" fmla="*/ 2699705 w 2810122"/>
              <a:gd name="connsiteY2" fmla="*/ 1951974 h 2036507"/>
              <a:gd name="connsiteX3" fmla="*/ 2658984 w 2810122"/>
              <a:gd name="connsiteY3" fmla="*/ 2036507 h 2036507"/>
              <a:gd name="connsiteX4" fmla="*/ 151138 w 2810122"/>
              <a:gd name="connsiteY4" fmla="*/ 2036507 h 2036507"/>
              <a:gd name="connsiteX5" fmla="*/ 110417 w 2810122"/>
              <a:gd name="connsiteY5" fmla="*/ 1951974 h 2036507"/>
              <a:gd name="connsiteX6" fmla="*/ 0 w 2810122"/>
              <a:gd name="connsiteY6" fmla="*/ 1405061 h 2036507"/>
              <a:gd name="connsiteX7" fmla="*/ 1405061 w 2810122"/>
              <a:gd name="connsiteY7" fmla="*/ 0 h 20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0122" h="2036507">
                <a:moveTo>
                  <a:pt x="1405061" y="0"/>
                </a:moveTo>
                <a:cubicBezTo>
                  <a:pt x="2181055" y="0"/>
                  <a:pt x="2810122" y="629067"/>
                  <a:pt x="2810122" y="1405061"/>
                </a:cubicBezTo>
                <a:cubicBezTo>
                  <a:pt x="2810122" y="1599059"/>
                  <a:pt x="2770806" y="1783875"/>
                  <a:pt x="2699705" y="1951974"/>
                </a:cubicBezTo>
                <a:lnTo>
                  <a:pt x="2658984" y="2036507"/>
                </a:lnTo>
                <a:lnTo>
                  <a:pt x="151138" y="2036507"/>
                </a:lnTo>
                <a:lnTo>
                  <a:pt x="110417" y="1951974"/>
                </a:lnTo>
                <a:cubicBezTo>
                  <a:pt x="39317" y="1783875"/>
                  <a:pt x="0" y="1599059"/>
                  <a:pt x="0" y="1405061"/>
                </a:cubicBezTo>
                <a:cubicBezTo>
                  <a:pt x="0" y="629067"/>
                  <a:pt x="629067" y="0"/>
                  <a:pt x="14050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3" name="Freeform 12">
            <a:extLst>
              <a:ext uri="{FF2B5EF4-FFF2-40B4-BE49-F238E27FC236}">
                <a16:creationId xmlns:a16="http://schemas.microsoft.com/office/drawing/2014/main" id="{49B6D7C3-60B4-9640-A9F5-95FD063E6458}"/>
              </a:ext>
            </a:extLst>
          </p:cNvPr>
          <p:cNvSpPr/>
          <p:nvPr userDrawn="1"/>
        </p:nvSpPr>
        <p:spPr>
          <a:xfrm>
            <a:off x="2" y="4821495"/>
            <a:ext cx="1528535" cy="2036507"/>
          </a:xfrm>
          <a:custGeom>
            <a:avLst/>
            <a:gdLst>
              <a:gd name="connsiteX0" fmla="*/ 123474 w 1528535"/>
              <a:gd name="connsiteY0" fmla="*/ 0 h 2036507"/>
              <a:gd name="connsiteX1" fmla="*/ 1528535 w 1528535"/>
              <a:gd name="connsiteY1" fmla="*/ 1405061 h 2036507"/>
              <a:gd name="connsiteX2" fmla="*/ 1418118 w 1528535"/>
              <a:gd name="connsiteY2" fmla="*/ 1951974 h 2036507"/>
              <a:gd name="connsiteX3" fmla="*/ 1377397 w 1528535"/>
              <a:gd name="connsiteY3" fmla="*/ 2036507 h 2036507"/>
              <a:gd name="connsiteX4" fmla="*/ 0 w 1528535"/>
              <a:gd name="connsiteY4" fmla="*/ 2036507 h 2036507"/>
              <a:gd name="connsiteX5" fmla="*/ 0 w 1528535"/>
              <a:gd name="connsiteY5" fmla="*/ 6235 h 2036507"/>
              <a:gd name="connsiteX6" fmla="*/ 123474 w 1528535"/>
              <a:gd name="connsiteY6" fmla="*/ 0 h 20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535" h="2036507">
                <a:moveTo>
                  <a:pt x="123474" y="0"/>
                </a:moveTo>
                <a:cubicBezTo>
                  <a:pt x="899468" y="0"/>
                  <a:pt x="1528535" y="629067"/>
                  <a:pt x="1528535" y="1405061"/>
                </a:cubicBezTo>
                <a:cubicBezTo>
                  <a:pt x="1528535" y="1599059"/>
                  <a:pt x="1489218" y="1783875"/>
                  <a:pt x="1418118" y="1951974"/>
                </a:cubicBezTo>
                <a:lnTo>
                  <a:pt x="1377397" y="2036507"/>
                </a:lnTo>
                <a:lnTo>
                  <a:pt x="0" y="2036507"/>
                </a:lnTo>
                <a:lnTo>
                  <a:pt x="0" y="6235"/>
                </a:lnTo>
                <a:lnTo>
                  <a:pt x="12347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4" name="Freeform 13">
            <a:extLst>
              <a:ext uri="{FF2B5EF4-FFF2-40B4-BE49-F238E27FC236}">
                <a16:creationId xmlns:a16="http://schemas.microsoft.com/office/drawing/2014/main" id="{4428C35D-3512-534F-8EBA-0EBB6BA2B7AB}"/>
              </a:ext>
            </a:extLst>
          </p:cNvPr>
          <p:cNvSpPr/>
          <p:nvPr userDrawn="1"/>
        </p:nvSpPr>
        <p:spPr>
          <a:xfrm>
            <a:off x="-1" y="1"/>
            <a:ext cx="4903792" cy="5558027"/>
          </a:xfrm>
          <a:custGeom>
            <a:avLst/>
            <a:gdLst>
              <a:gd name="connsiteX0" fmla="*/ 0 w 4903792"/>
              <a:gd name="connsiteY0" fmla="*/ 0 h 5558027"/>
              <a:gd name="connsiteX1" fmla="*/ 1425084 w 4903792"/>
              <a:gd name="connsiteY1" fmla="*/ 0 h 5558027"/>
              <a:gd name="connsiteX2" fmla="*/ 4903792 w 4903792"/>
              <a:gd name="connsiteY2" fmla="*/ 3478707 h 5558027"/>
              <a:gd name="connsiteX3" fmla="*/ 2824472 w 4903792"/>
              <a:gd name="connsiteY3" fmla="*/ 5558027 h 5558027"/>
              <a:gd name="connsiteX4" fmla="*/ 0 w 4903792"/>
              <a:gd name="connsiteY4" fmla="*/ 2733555 h 5558027"/>
              <a:gd name="connsiteX5" fmla="*/ 0 w 4903792"/>
              <a:gd name="connsiteY5" fmla="*/ 0 h 555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3792" h="5558027">
                <a:moveTo>
                  <a:pt x="0" y="0"/>
                </a:moveTo>
                <a:lnTo>
                  <a:pt x="1425084" y="0"/>
                </a:lnTo>
                <a:lnTo>
                  <a:pt x="4903792" y="3478707"/>
                </a:lnTo>
                <a:lnTo>
                  <a:pt x="2824472" y="5558027"/>
                </a:lnTo>
                <a:lnTo>
                  <a:pt x="0" y="2733555"/>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5" name="Freeform 14">
            <a:extLst>
              <a:ext uri="{FF2B5EF4-FFF2-40B4-BE49-F238E27FC236}">
                <a16:creationId xmlns:a16="http://schemas.microsoft.com/office/drawing/2014/main" id="{AD8FFDDB-E2AE-424B-ABC6-FA5E5D288D42}"/>
              </a:ext>
            </a:extLst>
          </p:cNvPr>
          <p:cNvSpPr/>
          <p:nvPr userDrawn="1"/>
        </p:nvSpPr>
        <p:spPr>
          <a:xfrm>
            <a:off x="2805834" y="-1"/>
            <a:ext cx="7517143" cy="5437824"/>
          </a:xfrm>
          <a:custGeom>
            <a:avLst/>
            <a:gdLst>
              <a:gd name="connsiteX0" fmla="*/ 0 w 7517143"/>
              <a:gd name="connsiteY0" fmla="*/ 0 h 5437824"/>
              <a:gd name="connsiteX1" fmla="*/ 4158640 w 7517143"/>
              <a:gd name="connsiteY1" fmla="*/ 0 h 5437824"/>
              <a:gd name="connsiteX2" fmla="*/ 7517143 w 7517143"/>
              <a:gd name="connsiteY2" fmla="*/ 3358504 h 5437824"/>
              <a:gd name="connsiteX3" fmla="*/ 5437824 w 7517143"/>
              <a:gd name="connsiteY3" fmla="*/ 5437824 h 5437824"/>
              <a:gd name="connsiteX4" fmla="*/ 0 w 7517143"/>
              <a:gd name="connsiteY4" fmla="*/ 0 h 5437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143" h="5437824">
                <a:moveTo>
                  <a:pt x="0" y="0"/>
                </a:moveTo>
                <a:lnTo>
                  <a:pt x="4158640" y="0"/>
                </a:lnTo>
                <a:lnTo>
                  <a:pt x="7517143" y="3358504"/>
                </a:lnTo>
                <a:lnTo>
                  <a:pt x="5437824" y="543782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6" name="Freeform 15">
            <a:extLst>
              <a:ext uri="{FF2B5EF4-FFF2-40B4-BE49-F238E27FC236}">
                <a16:creationId xmlns:a16="http://schemas.microsoft.com/office/drawing/2014/main" id="{6A7183F1-EA77-E246-BC26-7CF01C4CFA7C}"/>
              </a:ext>
            </a:extLst>
          </p:cNvPr>
          <p:cNvSpPr/>
          <p:nvPr userDrawn="1"/>
        </p:nvSpPr>
        <p:spPr>
          <a:xfrm>
            <a:off x="8469389" y="-1"/>
            <a:ext cx="3722612" cy="3722612"/>
          </a:xfrm>
          <a:custGeom>
            <a:avLst/>
            <a:gdLst>
              <a:gd name="connsiteX0" fmla="*/ 0 w 3722612"/>
              <a:gd name="connsiteY0" fmla="*/ 0 h 3722612"/>
              <a:gd name="connsiteX1" fmla="*/ 3722612 w 3722612"/>
              <a:gd name="connsiteY1" fmla="*/ 0 h 3722612"/>
              <a:gd name="connsiteX2" fmla="*/ 3722612 w 3722612"/>
              <a:gd name="connsiteY2" fmla="*/ 3722612 h 3722612"/>
              <a:gd name="connsiteX3" fmla="*/ 0 w 3722612"/>
              <a:gd name="connsiteY3" fmla="*/ 0 h 3722612"/>
            </a:gdLst>
            <a:ahLst/>
            <a:cxnLst>
              <a:cxn ang="0">
                <a:pos x="connsiteX0" y="connsiteY0"/>
              </a:cxn>
              <a:cxn ang="0">
                <a:pos x="connsiteX1" y="connsiteY1"/>
              </a:cxn>
              <a:cxn ang="0">
                <a:pos x="connsiteX2" y="connsiteY2"/>
              </a:cxn>
              <a:cxn ang="0">
                <a:pos x="connsiteX3" y="connsiteY3"/>
              </a:cxn>
            </a:cxnLst>
            <a:rect l="l" t="t" r="r" b="b"/>
            <a:pathLst>
              <a:path w="3722612" h="3722612">
                <a:moveTo>
                  <a:pt x="0" y="0"/>
                </a:moveTo>
                <a:lnTo>
                  <a:pt x="3722612" y="0"/>
                </a:lnTo>
                <a:lnTo>
                  <a:pt x="3722612" y="372261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7" name="Freeform 16">
            <a:extLst>
              <a:ext uri="{FF2B5EF4-FFF2-40B4-BE49-F238E27FC236}">
                <a16:creationId xmlns:a16="http://schemas.microsoft.com/office/drawing/2014/main" id="{4458FD9B-A894-2D44-B09E-76FC3D72AC9D}"/>
              </a:ext>
            </a:extLst>
          </p:cNvPr>
          <p:cNvSpPr/>
          <p:nvPr userDrawn="1"/>
        </p:nvSpPr>
        <p:spPr>
          <a:xfrm>
            <a:off x="9640749" y="4821493"/>
            <a:ext cx="2551251" cy="2036507"/>
          </a:xfrm>
          <a:custGeom>
            <a:avLst/>
            <a:gdLst>
              <a:gd name="connsiteX0" fmla="*/ 1405061 w 2551251"/>
              <a:gd name="connsiteY0" fmla="*/ 0 h 2036507"/>
              <a:gd name="connsiteX1" fmla="*/ 2489274 w 2551251"/>
              <a:gd name="connsiteY1" fmla="*/ 511312 h 2036507"/>
              <a:gd name="connsiteX2" fmla="*/ 2551251 w 2551251"/>
              <a:gd name="connsiteY2" fmla="*/ 594192 h 2036507"/>
              <a:gd name="connsiteX3" fmla="*/ 2551251 w 2551251"/>
              <a:gd name="connsiteY3" fmla="*/ 2036507 h 2036507"/>
              <a:gd name="connsiteX4" fmla="*/ 151138 w 2551251"/>
              <a:gd name="connsiteY4" fmla="*/ 2036507 h 2036507"/>
              <a:gd name="connsiteX5" fmla="*/ 110417 w 2551251"/>
              <a:gd name="connsiteY5" fmla="*/ 1951974 h 2036507"/>
              <a:gd name="connsiteX6" fmla="*/ 0 w 2551251"/>
              <a:gd name="connsiteY6" fmla="*/ 1405061 h 2036507"/>
              <a:gd name="connsiteX7" fmla="*/ 1405061 w 2551251"/>
              <a:gd name="connsiteY7" fmla="*/ 0 h 20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1251" h="2036507">
                <a:moveTo>
                  <a:pt x="1405061" y="0"/>
                </a:moveTo>
                <a:cubicBezTo>
                  <a:pt x="1841558" y="0"/>
                  <a:pt x="2231566" y="199041"/>
                  <a:pt x="2489274" y="511312"/>
                </a:cubicBezTo>
                <a:lnTo>
                  <a:pt x="2551251" y="594192"/>
                </a:lnTo>
                <a:lnTo>
                  <a:pt x="2551251" y="2036507"/>
                </a:lnTo>
                <a:lnTo>
                  <a:pt x="151138" y="2036507"/>
                </a:lnTo>
                <a:lnTo>
                  <a:pt x="110417" y="1951974"/>
                </a:lnTo>
                <a:cubicBezTo>
                  <a:pt x="39317" y="1783875"/>
                  <a:pt x="0" y="1599059"/>
                  <a:pt x="0" y="1405061"/>
                </a:cubicBezTo>
                <a:cubicBezTo>
                  <a:pt x="0" y="629067"/>
                  <a:pt x="629067" y="0"/>
                  <a:pt x="14050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77581BC6-5D66-7B47-B979-C8030D53B953}"/>
              </a:ext>
            </a:extLst>
          </p:cNvPr>
          <p:cNvSpPr>
            <a:spLocks noGrp="1"/>
          </p:cNvSpPr>
          <p:nvPr>
            <p:ph type="title" hasCustomPrompt="1"/>
          </p:nvPr>
        </p:nvSpPr>
        <p:spPr/>
        <p:txBody>
          <a:bodyPr/>
          <a:lstStyle/>
          <a:p>
            <a:r>
              <a:rPr lang="en-GB"/>
              <a:t>Presentation </a:t>
            </a:r>
            <a:br>
              <a:rPr lang="en-GB"/>
            </a:br>
            <a:r>
              <a:rPr lang="en-GB"/>
              <a:t>Title</a:t>
            </a:r>
          </a:p>
        </p:txBody>
      </p:sp>
      <p:sp>
        <p:nvSpPr>
          <p:cNvPr id="5" name="Subtitle 2">
            <a:extLst>
              <a:ext uri="{FF2B5EF4-FFF2-40B4-BE49-F238E27FC236}">
                <a16:creationId xmlns:a16="http://schemas.microsoft.com/office/drawing/2014/main" id="{A18C38AA-72CF-CE40-8361-3D263DDF29C4}"/>
              </a:ext>
            </a:extLst>
          </p:cNvPr>
          <p:cNvSpPr>
            <a:spLocks noGrp="1"/>
          </p:cNvSpPr>
          <p:nvPr>
            <p:ph type="subTitle" idx="1"/>
          </p:nvPr>
        </p:nvSpPr>
        <p:spPr>
          <a:xfrm>
            <a:off x="288001" y="3276000"/>
            <a:ext cx="9116596" cy="1584000"/>
          </a:xfrm>
          <a:prstGeom prst="rect">
            <a:avLst/>
          </a:prstGeom>
        </p:spPr>
        <p:txBody>
          <a:bodyPr lIns="0" tIns="0" rIns="0" bIns="0"/>
          <a:lstStyle>
            <a:lvl1pPr marL="0" indent="0" algn="l">
              <a:buNone/>
              <a:defRPr sz="16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1" name="Date Placeholder 3">
            <a:extLst>
              <a:ext uri="{FF2B5EF4-FFF2-40B4-BE49-F238E27FC236}">
                <a16:creationId xmlns:a16="http://schemas.microsoft.com/office/drawing/2014/main" id="{5056E553-D8F1-5E4C-8D62-6A1A35800711}"/>
              </a:ext>
            </a:extLst>
          </p:cNvPr>
          <p:cNvSpPr>
            <a:spLocks noGrp="1"/>
          </p:cNvSpPr>
          <p:nvPr>
            <p:ph type="dt" sz="half" idx="2"/>
          </p:nvPr>
        </p:nvSpPr>
        <p:spPr>
          <a:xfrm>
            <a:off x="10003809" y="6356350"/>
            <a:ext cx="1738952" cy="365125"/>
          </a:xfrm>
          <a:prstGeom prst="rect">
            <a:avLst/>
          </a:prstGeom>
        </p:spPr>
        <p:txBody>
          <a:bodyPr vert="horz" lIns="0" tIns="0" rIns="0" bIns="0" rtlCol="0" anchor="b"/>
          <a:lstStyle>
            <a:lvl1pPr algn="r">
              <a:defRPr sz="900" b="0" i="0">
                <a:solidFill>
                  <a:schemeClr val="tx1"/>
                </a:solidFill>
                <a:latin typeface="Modern Era Medium" panose="02000000000000000000" pitchFamily="2" charset="0"/>
              </a:defRPr>
            </a:lvl1pPr>
          </a:lstStyle>
          <a:p>
            <a:endParaRPr lang="en-GB"/>
          </a:p>
        </p:txBody>
      </p:sp>
      <p:pic>
        <p:nvPicPr>
          <p:cNvPr id="18" name="Graphic 17">
            <a:extLst>
              <a:ext uri="{FF2B5EF4-FFF2-40B4-BE49-F238E27FC236}">
                <a16:creationId xmlns:a16="http://schemas.microsoft.com/office/drawing/2014/main" id="{35A90CE5-D16D-BF4D-A393-60C237CCB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8411" y="263344"/>
            <a:ext cx="1130315" cy="554400"/>
          </a:xfrm>
          <a:prstGeom prst="rect">
            <a:avLst/>
          </a:prstGeom>
        </p:spPr>
      </p:pic>
    </p:spTree>
    <p:extLst>
      <p:ext uri="{BB962C8B-B14F-4D97-AF65-F5344CB8AC3E}">
        <p14:creationId xmlns:p14="http://schemas.microsoft.com/office/powerpoint/2010/main" val="1054174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column 16">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881C025-05D7-EB4B-8A7B-F51BC8032D44}"/>
              </a:ext>
            </a:extLst>
          </p:cNvPr>
          <p:cNvSpPr/>
          <p:nvPr userDrawn="1"/>
        </p:nvSpPr>
        <p:spPr>
          <a:xfrm>
            <a:off x="4779049" y="5809843"/>
            <a:ext cx="2634099" cy="1048159"/>
          </a:xfrm>
          <a:custGeom>
            <a:avLst/>
            <a:gdLst>
              <a:gd name="connsiteX0" fmla="*/ 1317049 w 2634098"/>
              <a:gd name="connsiteY0" fmla="*/ 0 h 1048159"/>
              <a:gd name="connsiteX1" fmla="*/ 2609149 w 2634098"/>
              <a:gd name="connsiteY1" fmla="*/ 951081 h 1048159"/>
              <a:gd name="connsiteX2" fmla="*/ 2634098 w 2634098"/>
              <a:gd name="connsiteY2" fmla="*/ 1048159 h 1048159"/>
              <a:gd name="connsiteX3" fmla="*/ 0 w 2634098"/>
              <a:gd name="connsiteY3" fmla="*/ 1048159 h 1048159"/>
              <a:gd name="connsiteX4" fmla="*/ 24949 w 2634098"/>
              <a:gd name="connsiteY4" fmla="*/ 951081 h 1048159"/>
              <a:gd name="connsiteX5" fmla="*/ 1317049 w 2634098"/>
              <a:gd name="connsiteY5"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4098" h="1048159">
                <a:moveTo>
                  <a:pt x="1317049" y="0"/>
                </a:moveTo>
                <a:cubicBezTo>
                  <a:pt x="1924149" y="0"/>
                  <a:pt x="2437854" y="400072"/>
                  <a:pt x="2609149" y="951081"/>
                </a:cubicBezTo>
                <a:lnTo>
                  <a:pt x="2634098" y="1048159"/>
                </a:lnTo>
                <a:lnTo>
                  <a:pt x="0" y="1048159"/>
                </a:lnTo>
                <a:lnTo>
                  <a:pt x="24949" y="951081"/>
                </a:lnTo>
                <a:cubicBezTo>
                  <a:pt x="196245" y="400072"/>
                  <a:pt x="709949" y="0"/>
                  <a:pt x="13170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0" y="233235"/>
            <a:ext cx="6480000" cy="144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288001" y="1866700"/>
            <a:ext cx="5808000"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3543640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column Full width 1">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881C025-05D7-EB4B-8A7B-F51BC8032D44}"/>
              </a:ext>
            </a:extLst>
          </p:cNvPr>
          <p:cNvSpPr/>
          <p:nvPr userDrawn="1"/>
        </p:nvSpPr>
        <p:spPr>
          <a:xfrm>
            <a:off x="4779049" y="5809843"/>
            <a:ext cx="2634099" cy="1048159"/>
          </a:xfrm>
          <a:custGeom>
            <a:avLst/>
            <a:gdLst>
              <a:gd name="connsiteX0" fmla="*/ 1317049 w 2634098"/>
              <a:gd name="connsiteY0" fmla="*/ 0 h 1048159"/>
              <a:gd name="connsiteX1" fmla="*/ 2609149 w 2634098"/>
              <a:gd name="connsiteY1" fmla="*/ 951081 h 1048159"/>
              <a:gd name="connsiteX2" fmla="*/ 2634098 w 2634098"/>
              <a:gd name="connsiteY2" fmla="*/ 1048159 h 1048159"/>
              <a:gd name="connsiteX3" fmla="*/ 0 w 2634098"/>
              <a:gd name="connsiteY3" fmla="*/ 1048159 h 1048159"/>
              <a:gd name="connsiteX4" fmla="*/ 24949 w 2634098"/>
              <a:gd name="connsiteY4" fmla="*/ 951081 h 1048159"/>
              <a:gd name="connsiteX5" fmla="*/ 1317049 w 2634098"/>
              <a:gd name="connsiteY5"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4098" h="1048159">
                <a:moveTo>
                  <a:pt x="1317049" y="0"/>
                </a:moveTo>
                <a:cubicBezTo>
                  <a:pt x="1924149" y="0"/>
                  <a:pt x="2437854" y="400072"/>
                  <a:pt x="2609149" y="951081"/>
                </a:cubicBezTo>
                <a:lnTo>
                  <a:pt x="2634098" y="1048159"/>
                </a:lnTo>
                <a:lnTo>
                  <a:pt x="0" y="1048159"/>
                </a:lnTo>
                <a:lnTo>
                  <a:pt x="24949" y="951081"/>
                </a:lnTo>
                <a:cubicBezTo>
                  <a:pt x="196245" y="400072"/>
                  <a:pt x="709949" y="0"/>
                  <a:pt x="131704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0" y="233235"/>
            <a:ext cx="11619838" cy="144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288001" y="1866700"/>
            <a:ext cx="1161983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1955362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column full width 2">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881C025-05D7-EB4B-8A7B-F51BC8032D44}"/>
              </a:ext>
            </a:extLst>
          </p:cNvPr>
          <p:cNvSpPr/>
          <p:nvPr userDrawn="1"/>
        </p:nvSpPr>
        <p:spPr>
          <a:xfrm>
            <a:off x="4779049" y="5809843"/>
            <a:ext cx="2634099" cy="1048159"/>
          </a:xfrm>
          <a:custGeom>
            <a:avLst/>
            <a:gdLst>
              <a:gd name="connsiteX0" fmla="*/ 1317049 w 2634098"/>
              <a:gd name="connsiteY0" fmla="*/ 0 h 1048159"/>
              <a:gd name="connsiteX1" fmla="*/ 2609149 w 2634098"/>
              <a:gd name="connsiteY1" fmla="*/ 951081 h 1048159"/>
              <a:gd name="connsiteX2" fmla="*/ 2634098 w 2634098"/>
              <a:gd name="connsiteY2" fmla="*/ 1048159 h 1048159"/>
              <a:gd name="connsiteX3" fmla="*/ 0 w 2634098"/>
              <a:gd name="connsiteY3" fmla="*/ 1048159 h 1048159"/>
              <a:gd name="connsiteX4" fmla="*/ 24949 w 2634098"/>
              <a:gd name="connsiteY4" fmla="*/ 951081 h 1048159"/>
              <a:gd name="connsiteX5" fmla="*/ 1317049 w 2634098"/>
              <a:gd name="connsiteY5"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4098" h="1048159">
                <a:moveTo>
                  <a:pt x="1317049" y="0"/>
                </a:moveTo>
                <a:cubicBezTo>
                  <a:pt x="1924149" y="0"/>
                  <a:pt x="2437854" y="400072"/>
                  <a:pt x="2609149" y="951081"/>
                </a:cubicBezTo>
                <a:lnTo>
                  <a:pt x="2634098" y="1048159"/>
                </a:lnTo>
                <a:lnTo>
                  <a:pt x="0" y="1048159"/>
                </a:lnTo>
                <a:lnTo>
                  <a:pt x="24949" y="951081"/>
                </a:lnTo>
                <a:cubicBezTo>
                  <a:pt x="196245" y="400072"/>
                  <a:pt x="709949" y="0"/>
                  <a:pt x="13170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7999" y="233235"/>
            <a:ext cx="11619839" cy="144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288000" y="1866700"/>
            <a:ext cx="1161983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48669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slides 1">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68A55E7-2D87-E047-B1C8-44C12A43F84A}"/>
              </a:ext>
            </a:extLst>
          </p:cNvPr>
          <p:cNvSpPr/>
          <p:nvPr userDrawn="1"/>
        </p:nvSpPr>
        <p:spPr>
          <a:xfrm>
            <a:off x="1" y="5809843"/>
            <a:ext cx="1838257" cy="1048159"/>
          </a:xfrm>
          <a:custGeom>
            <a:avLst/>
            <a:gdLst>
              <a:gd name="connsiteX0" fmla="*/ 521208 w 1838257"/>
              <a:gd name="connsiteY0" fmla="*/ 0 h 1048159"/>
              <a:gd name="connsiteX1" fmla="*/ 1813308 w 1838257"/>
              <a:gd name="connsiteY1" fmla="*/ 951081 h 1048159"/>
              <a:gd name="connsiteX2" fmla="*/ 1838257 w 1838257"/>
              <a:gd name="connsiteY2" fmla="*/ 1048159 h 1048159"/>
              <a:gd name="connsiteX3" fmla="*/ 0 w 1838257"/>
              <a:gd name="connsiteY3" fmla="*/ 1048159 h 1048159"/>
              <a:gd name="connsiteX4" fmla="*/ 0 w 1838257"/>
              <a:gd name="connsiteY4" fmla="*/ 104622 h 1048159"/>
              <a:gd name="connsiteX5" fmla="*/ 87286 w 1838257"/>
              <a:gd name="connsiteY5" fmla="*/ 71121 h 1048159"/>
              <a:gd name="connsiteX6" fmla="*/ 521208 w 1838257"/>
              <a:gd name="connsiteY6"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57" h="1048159">
                <a:moveTo>
                  <a:pt x="521208" y="0"/>
                </a:moveTo>
                <a:cubicBezTo>
                  <a:pt x="1128308" y="0"/>
                  <a:pt x="1642013" y="400072"/>
                  <a:pt x="1813308" y="951081"/>
                </a:cubicBezTo>
                <a:lnTo>
                  <a:pt x="1838257" y="1048159"/>
                </a:lnTo>
                <a:lnTo>
                  <a:pt x="0" y="1048159"/>
                </a:lnTo>
                <a:lnTo>
                  <a:pt x="0" y="104622"/>
                </a:lnTo>
                <a:lnTo>
                  <a:pt x="87286" y="71121"/>
                </a:lnTo>
                <a:cubicBezTo>
                  <a:pt x="223495" y="25005"/>
                  <a:pt x="369433" y="0"/>
                  <a:pt x="52120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8" name="Freeform 17">
            <a:extLst>
              <a:ext uri="{FF2B5EF4-FFF2-40B4-BE49-F238E27FC236}">
                <a16:creationId xmlns:a16="http://schemas.microsoft.com/office/drawing/2014/main" id="{302E90EF-7323-A448-BBBE-9B04BB5E929A}"/>
              </a:ext>
            </a:extLst>
          </p:cNvPr>
          <p:cNvSpPr/>
          <p:nvPr userDrawn="1"/>
        </p:nvSpPr>
        <p:spPr>
          <a:xfrm>
            <a:off x="10324444" y="5809843"/>
            <a:ext cx="1867557" cy="1048159"/>
          </a:xfrm>
          <a:custGeom>
            <a:avLst/>
            <a:gdLst>
              <a:gd name="connsiteX0" fmla="*/ 1317049 w 1867557"/>
              <a:gd name="connsiteY0" fmla="*/ 0 h 1048159"/>
              <a:gd name="connsiteX1" fmla="*/ 1851244 w 1867557"/>
              <a:gd name="connsiteY1" fmla="*/ 109606 h 1048159"/>
              <a:gd name="connsiteX2" fmla="*/ 1867557 w 1867557"/>
              <a:gd name="connsiteY2" fmla="*/ 117408 h 1048159"/>
              <a:gd name="connsiteX3" fmla="*/ 1867557 w 1867557"/>
              <a:gd name="connsiteY3" fmla="*/ 1048159 h 1048159"/>
              <a:gd name="connsiteX4" fmla="*/ 0 w 1867557"/>
              <a:gd name="connsiteY4" fmla="*/ 1048159 h 1048159"/>
              <a:gd name="connsiteX5" fmla="*/ 24949 w 1867557"/>
              <a:gd name="connsiteY5" fmla="*/ 951081 h 1048159"/>
              <a:gd name="connsiteX6" fmla="*/ 1317049 w 1867557"/>
              <a:gd name="connsiteY6"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557" h="1048159">
                <a:moveTo>
                  <a:pt x="1317049" y="0"/>
                </a:moveTo>
                <a:cubicBezTo>
                  <a:pt x="1506768" y="0"/>
                  <a:pt x="1687366" y="39070"/>
                  <a:pt x="1851244" y="109606"/>
                </a:cubicBezTo>
                <a:lnTo>
                  <a:pt x="1867557" y="117408"/>
                </a:lnTo>
                <a:lnTo>
                  <a:pt x="1867557" y="1048159"/>
                </a:lnTo>
                <a:lnTo>
                  <a:pt x="0" y="1048159"/>
                </a:lnTo>
                <a:lnTo>
                  <a:pt x="24949" y="951081"/>
                </a:lnTo>
                <a:cubicBezTo>
                  <a:pt x="196245" y="400072"/>
                  <a:pt x="709949" y="0"/>
                  <a:pt x="131704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6" name="Freeform 15">
            <a:extLst>
              <a:ext uri="{FF2B5EF4-FFF2-40B4-BE49-F238E27FC236}">
                <a16:creationId xmlns:a16="http://schemas.microsoft.com/office/drawing/2014/main" id="{C881C025-05D7-EB4B-8A7B-F51BC8032D44}"/>
              </a:ext>
            </a:extLst>
          </p:cNvPr>
          <p:cNvSpPr/>
          <p:nvPr userDrawn="1"/>
        </p:nvSpPr>
        <p:spPr>
          <a:xfrm>
            <a:off x="4779049" y="5809843"/>
            <a:ext cx="2634099" cy="1048159"/>
          </a:xfrm>
          <a:custGeom>
            <a:avLst/>
            <a:gdLst>
              <a:gd name="connsiteX0" fmla="*/ 1317049 w 2634098"/>
              <a:gd name="connsiteY0" fmla="*/ 0 h 1048159"/>
              <a:gd name="connsiteX1" fmla="*/ 2609149 w 2634098"/>
              <a:gd name="connsiteY1" fmla="*/ 951081 h 1048159"/>
              <a:gd name="connsiteX2" fmla="*/ 2634098 w 2634098"/>
              <a:gd name="connsiteY2" fmla="*/ 1048159 h 1048159"/>
              <a:gd name="connsiteX3" fmla="*/ 0 w 2634098"/>
              <a:gd name="connsiteY3" fmla="*/ 1048159 h 1048159"/>
              <a:gd name="connsiteX4" fmla="*/ 24949 w 2634098"/>
              <a:gd name="connsiteY4" fmla="*/ 951081 h 1048159"/>
              <a:gd name="connsiteX5" fmla="*/ 1317049 w 2634098"/>
              <a:gd name="connsiteY5"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4098" h="1048159">
                <a:moveTo>
                  <a:pt x="1317049" y="0"/>
                </a:moveTo>
                <a:cubicBezTo>
                  <a:pt x="1924149" y="0"/>
                  <a:pt x="2437854" y="400072"/>
                  <a:pt x="2609149" y="951081"/>
                </a:cubicBezTo>
                <a:lnTo>
                  <a:pt x="2634098" y="1048159"/>
                </a:lnTo>
                <a:lnTo>
                  <a:pt x="0" y="1048159"/>
                </a:lnTo>
                <a:lnTo>
                  <a:pt x="24949" y="951081"/>
                </a:lnTo>
                <a:cubicBezTo>
                  <a:pt x="196245" y="400072"/>
                  <a:pt x="709949" y="0"/>
                  <a:pt x="131704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0776875" cy="108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288001" y="1866700"/>
            <a:ext cx="4849585"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22" name="Content Placeholder 2">
            <a:extLst>
              <a:ext uri="{FF2B5EF4-FFF2-40B4-BE49-F238E27FC236}">
                <a16:creationId xmlns:a16="http://schemas.microsoft.com/office/drawing/2014/main" id="{E876138B-F45E-4948-A76A-E0E1E980DDDD}"/>
              </a:ext>
            </a:extLst>
          </p:cNvPr>
          <p:cNvSpPr>
            <a:spLocks noGrp="1"/>
          </p:cNvSpPr>
          <p:nvPr>
            <p:ph sz="half" idx="13"/>
          </p:nvPr>
        </p:nvSpPr>
        <p:spPr>
          <a:xfrm>
            <a:off x="6215292" y="1866700"/>
            <a:ext cx="4849585"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37532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s 2">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68A55E7-2D87-E047-B1C8-44C12A43F84A}"/>
              </a:ext>
            </a:extLst>
          </p:cNvPr>
          <p:cNvSpPr/>
          <p:nvPr userDrawn="1"/>
        </p:nvSpPr>
        <p:spPr>
          <a:xfrm>
            <a:off x="1" y="5809843"/>
            <a:ext cx="1838257" cy="1048159"/>
          </a:xfrm>
          <a:custGeom>
            <a:avLst/>
            <a:gdLst>
              <a:gd name="connsiteX0" fmla="*/ 521208 w 1838257"/>
              <a:gd name="connsiteY0" fmla="*/ 0 h 1048159"/>
              <a:gd name="connsiteX1" fmla="*/ 1813308 w 1838257"/>
              <a:gd name="connsiteY1" fmla="*/ 951081 h 1048159"/>
              <a:gd name="connsiteX2" fmla="*/ 1838257 w 1838257"/>
              <a:gd name="connsiteY2" fmla="*/ 1048159 h 1048159"/>
              <a:gd name="connsiteX3" fmla="*/ 0 w 1838257"/>
              <a:gd name="connsiteY3" fmla="*/ 1048159 h 1048159"/>
              <a:gd name="connsiteX4" fmla="*/ 0 w 1838257"/>
              <a:gd name="connsiteY4" fmla="*/ 104622 h 1048159"/>
              <a:gd name="connsiteX5" fmla="*/ 87286 w 1838257"/>
              <a:gd name="connsiteY5" fmla="*/ 71121 h 1048159"/>
              <a:gd name="connsiteX6" fmla="*/ 521208 w 1838257"/>
              <a:gd name="connsiteY6"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57" h="1048159">
                <a:moveTo>
                  <a:pt x="521208" y="0"/>
                </a:moveTo>
                <a:cubicBezTo>
                  <a:pt x="1128308" y="0"/>
                  <a:pt x="1642013" y="400072"/>
                  <a:pt x="1813308" y="951081"/>
                </a:cubicBezTo>
                <a:lnTo>
                  <a:pt x="1838257" y="1048159"/>
                </a:lnTo>
                <a:lnTo>
                  <a:pt x="0" y="1048159"/>
                </a:lnTo>
                <a:lnTo>
                  <a:pt x="0" y="104622"/>
                </a:lnTo>
                <a:lnTo>
                  <a:pt x="87286" y="71121"/>
                </a:lnTo>
                <a:cubicBezTo>
                  <a:pt x="223495" y="25005"/>
                  <a:pt x="369433" y="0"/>
                  <a:pt x="52120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8" name="Freeform 17">
            <a:extLst>
              <a:ext uri="{FF2B5EF4-FFF2-40B4-BE49-F238E27FC236}">
                <a16:creationId xmlns:a16="http://schemas.microsoft.com/office/drawing/2014/main" id="{302E90EF-7323-A448-BBBE-9B04BB5E929A}"/>
              </a:ext>
            </a:extLst>
          </p:cNvPr>
          <p:cNvSpPr/>
          <p:nvPr userDrawn="1"/>
        </p:nvSpPr>
        <p:spPr>
          <a:xfrm>
            <a:off x="10324444" y="5809843"/>
            <a:ext cx="1867557" cy="1048159"/>
          </a:xfrm>
          <a:custGeom>
            <a:avLst/>
            <a:gdLst>
              <a:gd name="connsiteX0" fmla="*/ 1317049 w 1867557"/>
              <a:gd name="connsiteY0" fmla="*/ 0 h 1048159"/>
              <a:gd name="connsiteX1" fmla="*/ 1851244 w 1867557"/>
              <a:gd name="connsiteY1" fmla="*/ 109606 h 1048159"/>
              <a:gd name="connsiteX2" fmla="*/ 1867557 w 1867557"/>
              <a:gd name="connsiteY2" fmla="*/ 117408 h 1048159"/>
              <a:gd name="connsiteX3" fmla="*/ 1867557 w 1867557"/>
              <a:gd name="connsiteY3" fmla="*/ 1048159 h 1048159"/>
              <a:gd name="connsiteX4" fmla="*/ 0 w 1867557"/>
              <a:gd name="connsiteY4" fmla="*/ 1048159 h 1048159"/>
              <a:gd name="connsiteX5" fmla="*/ 24949 w 1867557"/>
              <a:gd name="connsiteY5" fmla="*/ 951081 h 1048159"/>
              <a:gd name="connsiteX6" fmla="*/ 1317049 w 1867557"/>
              <a:gd name="connsiteY6"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557" h="1048159">
                <a:moveTo>
                  <a:pt x="1317049" y="0"/>
                </a:moveTo>
                <a:cubicBezTo>
                  <a:pt x="1506768" y="0"/>
                  <a:pt x="1687366" y="39070"/>
                  <a:pt x="1851244" y="109606"/>
                </a:cubicBezTo>
                <a:lnTo>
                  <a:pt x="1867557" y="117408"/>
                </a:lnTo>
                <a:lnTo>
                  <a:pt x="1867557" y="1048159"/>
                </a:lnTo>
                <a:lnTo>
                  <a:pt x="0" y="1048159"/>
                </a:lnTo>
                <a:lnTo>
                  <a:pt x="24949" y="951081"/>
                </a:lnTo>
                <a:cubicBezTo>
                  <a:pt x="196245" y="400072"/>
                  <a:pt x="709949" y="0"/>
                  <a:pt x="13170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6" name="Freeform 15">
            <a:extLst>
              <a:ext uri="{FF2B5EF4-FFF2-40B4-BE49-F238E27FC236}">
                <a16:creationId xmlns:a16="http://schemas.microsoft.com/office/drawing/2014/main" id="{C881C025-05D7-EB4B-8A7B-F51BC8032D44}"/>
              </a:ext>
            </a:extLst>
          </p:cNvPr>
          <p:cNvSpPr/>
          <p:nvPr userDrawn="1"/>
        </p:nvSpPr>
        <p:spPr>
          <a:xfrm>
            <a:off x="4779049" y="5809843"/>
            <a:ext cx="2634099" cy="1048159"/>
          </a:xfrm>
          <a:custGeom>
            <a:avLst/>
            <a:gdLst>
              <a:gd name="connsiteX0" fmla="*/ 1317049 w 2634098"/>
              <a:gd name="connsiteY0" fmla="*/ 0 h 1048159"/>
              <a:gd name="connsiteX1" fmla="*/ 2609149 w 2634098"/>
              <a:gd name="connsiteY1" fmla="*/ 951081 h 1048159"/>
              <a:gd name="connsiteX2" fmla="*/ 2634098 w 2634098"/>
              <a:gd name="connsiteY2" fmla="*/ 1048159 h 1048159"/>
              <a:gd name="connsiteX3" fmla="*/ 0 w 2634098"/>
              <a:gd name="connsiteY3" fmla="*/ 1048159 h 1048159"/>
              <a:gd name="connsiteX4" fmla="*/ 24949 w 2634098"/>
              <a:gd name="connsiteY4" fmla="*/ 951081 h 1048159"/>
              <a:gd name="connsiteX5" fmla="*/ 1317049 w 2634098"/>
              <a:gd name="connsiteY5"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4098" h="1048159">
                <a:moveTo>
                  <a:pt x="1317049" y="0"/>
                </a:moveTo>
                <a:cubicBezTo>
                  <a:pt x="1924149" y="0"/>
                  <a:pt x="2437854" y="400072"/>
                  <a:pt x="2609149" y="951081"/>
                </a:cubicBezTo>
                <a:lnTo>
                  <a:pt x="2634098" y="1048159"/>
                </a:lnTo>
                <a:lnTo>
                  <a:pt x="0" y="1048159"/>
                </a:lnTo>
                <a:lnTo>
                  <a:pt x="24949" y="951081"/>
                </a:lnTo>
                <a:cubicBezTo>
                  <a:pt x="196245" y="400072"/>
                  <a:pt x="709949" y="0"/>
                  <a:pt x="13170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0776875" cy="108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288001" y="1866700"/>
            <a:ext cx="4849585"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22" name="Content Placeholder 2">
            <a:extLst>
              <a:ext uri="{FF2B5EF4-FFF2-40B4-BE49-F238E27FC236}">
                <a16:creationId xmlns:a16="http://schemas.microsoft.com/office/drawing/2014/main" id="{E876138B-F45E-4948-A76A-E0E1E980DDDD}"/>
              </a:ext>
            </a:extLst>
          </p:cNvPr>
          <p:cNvSpPr>
            <a:spLocks noGrp="1"/>
          </p:cNvSpPr>
          <p:nvPr>
            <p:ph sz="half" idx="13"/>
          </p:nvPr>
        </p:nvSpPr>
        <p:spPr>
          <a:xfrm>
            <a:off x="6215292" y="1866700"/>
            <a:ext cx="4849585"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02643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slides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68A55E7-2D87-E047-B1C8-44C12A43F84A}"/>
              </a:ext>
            </a:extLst>
          </p:cNvPr>
          <p:cNvSpPr/>
          <p:nvPr userDrawn="1"/>
        </p:nvSpPr>
        <p:spPr>
          <a:xfrm>
            <a:off x="1" y="5809843"/>
            <a:ext cx="1838257" cy="1048159"/>
          </a:xfrm>
          <a:custGeom>
            <a:avLst/>
            <a:gdLst>
              <a:gd name="connsiteX0" fmla="*/ 521208 w 1838257"/>
              <a:gd name="connsiteY0" fmla="*/ 0 h 1048159"/>
              <a:gd name="connsiteX1" fmla="*/ 1813308 w 1838257"/>
              <a:gd name="connsiteY1" fmla="*/ 951081 h 1048159"/>
              <a:gd name="connsiteX2" fmla="*/ 1838257 w 1838257"/>
              <a:gd name="connsiteY2" fmla="*/ 1048159 h 1048159"/>
              <a:gd name="connsiteX3" fmla="*/ 0 w 1838257"/>
              <a:gd name="connsiteY3" fmla="*/ 1048159 h 1048159"/>
              <a:gd name="connsiteX4" fmla="*/ 0 w 1838257"/>
              <a:gd name="connsiteY4" fmla="*/ 104622 h 1048159"/>
              <a:gd name="connsiteX5" fmla="*/ 87286 w 1838257"/>
              <a:gd name="connsiteY5" fmla="*/ 71121 h 1048159"/>
              <a:gd name="connsiteX6" fmla="*/ 521208 w 1838257"/>
              <a:gd name="connsiteY6"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257" h="1048159">
                <a:moveTo>
                  <a:pt x="521208" y="0"/>
                </a:moveTo>
                <a:cubicBezTo>
                  <a:pt x="1128308" y="0"/>
                  <a:pt x="1642013" y="400072"/>
                  <a:pt x="1813308" y="951081"/>
                </a:cubicBezTo>
                <a:lnTo>
                  <a:pt x="1838257" y="1048159"/>
                </a:lnTo>
                <a:lnTo>
                  <a:pt x="0" y="1048159"/>
                </a:lnTo>
                <a:lnTo>
                  <a:pt x="0" y="104622"/>
                </a:lnTo>
                <a:lnTo>
                  <a:pt x="87286" y="71121"/>
                </a:lnTo>
                <a:cubicBezTo>
                  <a:pt x="223495" y="25005"/>
                  <a:pt x="369433" y="0"/>
                  <a:pt x="52120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8" name="Freeform 17">
            <a:extLst>
              <a:ext uri="{FF2B5EF4-FFF2-40B4-BE49-F238E27FC236}">
                <a16:creationId xmlns:a16="http://schemas.microsoft.com/office/drawing/2014/main" id="{302E90EF-7323-A448-BBBE-9B04BB5E929A}"/>
              </a:ext>
            </a:extLst>
          </p:cNvPr>
          <p:cNvSpPr/>
          <p:nvPr userDrawn="1"/>
        </p:nvSpPr>
        <p:spPr>
          <a:xfrm>
            <a:off x="10324444" y="5809843"/>
            <a:ext cx="1867557" cy="1048159"/>
          </a:xfrm>
          <a:custGeom>
            <a:avLst/>
            <a:gdLst>
              <a:gd name="connsiteX0" fmla="*/ 1317049 w 1867557"/>
              <a:gd name="connsiteY0" fmla="*/ 0 h 1048159"/>
              <a:gd name="connsiteX1" fmla="*/ 1851244 w 1867557"/>
              <a:gd name="connsiteY1" fmla="*/ 109606 h 1048159"/>
              <a:gd name="connsiteX2" fmla="*/ 1867557 w 1867557"/>
              <a:gd name="connsiteY2" fmla="*/ 117408 h 1048159"/>
              <a:gd name="connsiteX3" fmla="*/ 1867557 w 1867557"/>
              <a:gd name="connsiteY3" fmla="*/ 1048159 h 1048159"/>
              <a:gd name="connsiteX4" fmla="*/ 0 w 1867557"/>
              <a:gd name="connsiteY4" fmla="*/ 1048159 h 1048159"/>
              <a:gd name="connsiteX5" fmla="*/ 24949 w 1867557"/>
              <a:gd name="connsiteY5" fmla="*/ 951081 h 1048159"/>
              <a:gd name="connsiteX6" fmla="*/ 1317049 w 1867557"/>
              <a:gd name="connsiteY6"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7557" h="1048159">
                <a:moveTo>
                  <a:pt x="1317049" y="0"/>
                </a:moveTo>
                <a:cubicBezTo>
                  <a:pt x="1506768" y="0"/>
                  <a:pt x="1687366" y="39070"/>
                  <a:pt x="1851244" y="109606"/>
                </a:cubicBezTo>
                <a:lnTo>
                  <a:pt x="1867557" y="117408"/>
                </a:lnTo>
                <a:lnTo>
                  <a:pt x="1867557" y="1048159"/>
                </a:lnTo>
                <a:lnTo>
                  <a:pt x="0" y="1048159"/>
                </a:lnTo>
                <a:lnTo>
                  <a:pt x="24949" y="951081"/>
                </a:lnTo>
                <a:cubicBezTo>
                  <a:pt x="196245" y="400072"/>
                  <a:pt x="709949" y="0"/>
                  <a:pt x="131704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6" name="Freeform 15">
            <a:extLst>
              <a:ext uri="{FF2B5EF4-FFF2-40B4-BE49-F238E27FC236}">
                <a16:creationId xmlns:a16="http://schemas.microsoft.com/office/drawing/2014/main" id="{C881C025-05D7-EB4B-8A7B-F51BC8032D44}"/>
              </a:ext>
            </a:extLst>
          </p:cNvPr>
          <p:cNvSpPr/>
          <p:nvPr userDrawn="1"/>
        </p:nvSpPr>
        <p:spPr>
          <a:xfrm>
            <a:off x="4779049" y="5809843"/>
            <a:ext cx="2634099" cy="1048159"/>
          </a:xfrm>
          <a:custGeom>
            <a:avLst/>
            <a:gdLst>
              <a:gd name="connsiteX0" fmla="*/ 1317049 w 2634098"/>
              <a:gd name="connsiteY0" fmla="*/ 0 h 1048159"/>
              <a:gd name="connsiteX1" fmla="*/ 2609149 w 2634098"/>
              <a:gd name="connsiteY1" fmla="*/ 951081 h 1048159"/>
              <a:gd name="connsiteX2" fmla="*/ 2634098 w 2634098"/>
              <a:gd name="connsiteY2" fmla="*/ 1048159 h 1048159"/>
              <a:gd name="connsiteX3" fmla="*/ 0 w 2634098"/>
              <a:gd name="connsiteY3" fmla="*/ 1048159 h 1048159"/>
              <a:gd name="connsiteX4" fmla="*/ 24949 w 2634098"/>
              <a:gd name="connsiteY4" fmla="*/ 951081 h 1048159"/>
              <a:gd name="connsiteX5" fmla="*/ 1317049 w 2634098"/>
              <a:gd name="connsiteY5" fmla="*/ 0 h 104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4098" h="1048159">
                <a:moveTo>
                  <a:pt x="1317049" y="0"/>
                </a:moveTo>
                <a:cubicBezTo>
                  <a:pt x="1924149" y="0"/>
                  <a:pt x="2437854" y="400072"/>
                  <a:pt x="2609149" y="951081"/>
                </a:cubicBezTo>
                <a:lnTo>
                  <a:pt x="2634098" y="1048159"/>
                </a:lnTo>
                <a:lnTo>
                  <a:pt x="0" y="1048159"/>
                </a:lnTo>
                <a:lnTo>
                  <a:pt x="24949" y="951081"/>
                </a:lnTo>
                <a:cubicBezTo>
                  <a:pt x="196245" y="400072"/>
                  <a:pt x="709949" y="0"/>
                  <a:pt x="131704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3" y="233235"/>
            <a:ext cx="4849584" cy="1080000"/>
          </a:xfrm>
        </p:spPr>
        <p:txBody>
          <a:bodyPr>
            <a:normAutofit/>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288001" y="1866700"/>
            <a:ext cx="4849585"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22" name="Content Placeholder 2">
            <a:extLst>
              <a:ext uri="{FF2B5EF4-FFF2-40B4-BE49-F238E27FC236}">
                <a16:creationId xmlns:a16="http://schemas.microsoft.com/office/drawing/2014/main" id="{E876138B-F45E-4948-A76A-E0E1E980DDDD}"/>
              </a:ext>
            </a:extLst>
          </p:cNvPr>
          <p:cNvSpPr>
            <a:spLocks noGrp="1"/>
          </p:cNvSpPr>
          <p:nvPr>
            <p:ph sz="half" idx="13"/>
          </p:nvPr>
        </p:nvSpPr>
        <p:spPr>
          <a:xfrm>
            <a:off x="6215292" y="1866700"/>
            <a:ext cx="4849585"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FB79BBC-9FAC-B44A-955F-ED844807AD68}"/>
              </a:ext>
            </a:extLst>
          </p:cNvPr>
          <p:cNvSpPr>
            <a:spLocks noGrp="1"/>
          </p:cNvSpPr>
          <p:nvPr>
            <p:ph type="body" sz="quarter" idx="14"/>
          </p:nvPr>
        </p:nvSpPr>
        <p:spPr>
          <a:xfrm>
            <a:off x="6215291" y="233235"/>
            <a:ext cx="4849584" cy="1080000"/>
          </a:xfrm>
        </p:spPr>
        <p:txBody>
          <a:bodyPr>
            <a:normAutofit/>
          </a:bodyPr>
          <a:lstStyle>
            <a:lvl1pPr algn="l" defTabSz="914377" rtl="0" eaLnBrk="1" latinLnBrk="0" hangingPunct="1">
              <a:lnSpc>
                <a:spcPct val="90000"/>
              </a:lnSpc>
              <a:spcBef>
                <a:spcPct val="0"/>
              </a:spcBef>
              <a:buNone/>
              <a:defRPr lang="en-GB" sz="2800" b="1" i="0" kern="1200" spc="-130" baseline="0" dirty="0" smtClean="0">
                <a:solidFill>
                  <a:schemeClr val="tx1"/>
                </a:solidFill>
                <a:latin typeface="Modern Era Bold" panose="02000000000000000000" pitchFamily="2" charset="0"/>
                <a:ea typeface="+mj-ea"/>
                <a:cs typeface="+mj-cs"/>
              </a:defRPr>
            </a:lvl1pPr>
          </a:lstStyle>
          <a:p>
            <a:pPr lvl="0"/>
            <a:r>
              <a:rPr lang="en-GB"/>
              <a:t>Click to edit Master text styles</a:t>
            </a:r>
          </a:p>
        </p:txBody>
      </p:sp>
    </p:spTree>
    <p:extLst>
      <p:ext uri="{BB962C8B-B14F-4D97-AF65-F5344CB8AC3E}">
        <p14:creationId xmlns:p14="http://schemas.microsoft.com/office/powerpoint/2010/main" val="2492321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slides 4">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7B5F369-A8AB-034E-B5D0-C258F22C4F33}"/>
              </a:ext>
            </a:extLst>
          </p:cNvPr>
          <p:cNvSpPr/>
          <p:nvPr userDrawn="1"/>
        </p:nvSpPr>
        <p:spPr>
          <a:xfrm>
            <a:off x="1" y="5202757"/>
            <a:ext cx="1885951" cy="1655243"/>
          </a:xfrm>
          <a:custGeom>
            <a:avLst/>
            <a:gdLst>
              <a:gd name="connsiteX0" fmla="*/ 484395 w 1885950"/>
              <a:gd name="connsiteY0" fmla="*/ 0 h 1655243"/>
              <a:gd name="connsiteX1" fmla="*/ 1885950 w 1885950"/>
              <a:gd name="connsiteY1" fmla="*/ 1401555 h 1655243"/>
              <a:gd name="connsiteX2" fmla="*/ 1878714 w 1885950"/>
              <a:gd name="connsiteY2" fmla="*/ 1544856 h 1655243"/>
              <a:gd name="connsiteX3" fmla="*/ 1861867 w 1885950"/>
              <a:gd name="connsiteY3" fmla="*/ 1655243 h 1655243"/>
              <a:gd name="connsiteX4" fmla="*/ 0 w 1885950"/>
              <a:gd name="connsiteY4" fmla="*/ 1655243 h 1655243"/>
              <a:gd name="connsiteX5" fmla="*/ 0 w 1885950"/>
              <a:gd name="connsiteY5" fmla="*/ 87758 h 1655243"/>
              <a:gd name="connsiteX6" fmla="*/ 67616 w 1885950"/>
              <a:gd name="connsiteY6" fmla="*/ 63011 h 1655243"/>
              <a:gd name="connsiteX7" fmla="*/ 484395 w 1885950"/>
              <a:gd name="connsiteY7" fmla="*/ 0 h 165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950" h="1655243">
                <a:moveTo>
                  <a:pt x="484395" y="0"/>
                </a:moveTo>
                <a:cubicBezTo>
                  <a:pt x="1258452" y="0"/>
                  <a:pt x="1885950" y="627498"/>
                  <a:pt x="1885950" y="1401555"/>
                </a:cubicBezTo>
                <a:cubicBezTo>
                  <a:pt x="1885950" y="1449933"/>
                  <a:pt x="1883499" y="1497739"/>
                  <a:pt x="1878714" y="1544856"/>
                </a:cubicBezTo>
                <a:lnTo>
                  <a:pt x="1861867" y="1655243"/>
                </a:lnTo>
                <a:lnTo>
                  <a:pt x="0" y="1655243"/>
                </a:lnTo>
                <a:lnTo>
                  <a:pt x="0" y="87758"/>
                </a:lnTo>
                <a:lnTo>
                  <a:pt x="67616" y="63011"/>
                </a:lnTo>
                <a:cubicBezTo>
                  <a:pt x="199276" y="22060"/>
                  <a:pt x="339259" y="0"/>
                  <a:pt x="48439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2" y="233237"/>
            <a:ext cx="3543343" cy="531733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4225763"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3" name="Content Placeholder 2">
            <a:extLst>
              <a:ext uri="{FF2B5EF4-FFF2-40B4-BE49-F238E27FC236}">
                <a16:creationId xmlns:a16="http://schemas.microsoft.com/office/drawing/2014/main" id="{86D15755-AADF-0E46-9348-5791466AA58A}"/>
              </a:ext>
            </a:extLst>
          </p:cNvPr>
          <p:cNvSpPr>
            <a:spLocks noGrp="1"/>
          </p:cNvSpPr>
          <p:nvPr>
            <p:ph sz="half" idx="13"/>
          </p:nvPr>
        </p:nvSpPr>
        <p:spPr>
          <a:xfrm>
            <a:off x="8204748"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15533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lides 5">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CE05ABA-9972-144C-9EB0-FB5CD8815D06}"/>
              </a:ext>
            </a:extLst>
          </p:cNvPr>
          <p:cNvSpPr/>
          <p:nvPr userDrawn="1"/>
        </p:nvSpPr>
        <p:spPr>
          <a:xfrm>
            <a:off x="1" y="5202757"/>
            <a:ext cx="1885951" cy="1655243"/>
          </a:xfrm>
          <a:custGeom>
            <a:avLst/>
            <a:gdLst>
              <a:gd name="connsiteX0" fmla="*/ 484395 w 1885950"/>
              <a:gd name="connsiteY0" fmla="*/ 0 h 1655243"/>
              <a:gd name="connsiteX1" fmla="*/ 1885950 w 1885950"/>
              <a:gd name="connsiteY1" fmla="*/ 1401555 h 1655243"/>
              <a:gd name="connsiteX2" fmla="*/ 1878714 w 1885950"/>
              <a:gd name="connsiteY2" fmla="*/ 1544856 h 1655243"/>
              <a:gd name="connsiteX3" fmla="*/ 1861867 w 1885950"/>
              <a:gd name="connsiteY3" fmla="*/ 1655243 h 1655243"/>
              <a:gd name="connsiteX4" fmla="*/ 0 w 1885950"/>
              <a:gd name="connsiteY4" fmla="*/ 1655243 h 1655243"/>
              <a:gd name="connsiteX5" fmla="*/ 0 w 1885950"/>
              <a:gd name="connsiteY5" fmla="*/ 87758 h 1655243"/>
              <a:gd name="connsiteX6" fmla="*/ 67616 w 1885950"/>
              <a:gd name="connsiteY6" fmla="*/ 63011 h 1655243"/>
              <a:gd name="connsiteX7" fmla="*/ 484395 w 1885950"/>
              <a:gd name="connsiteY7" fmla="*/ 0 h 165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950" h="1655243">
                <a:moveTo>
                  <a:pt x="484395" y="0"/>
                </a:moveTo>
                <a:cubicBezTo>
                  <a:pt x="1258452" y="0"/>
                  <a:pt x="1885950" y="627498"/>
                  <a:pt x="1885950" y="1401555"/>
                </a:cubicBezTo>
                <a:cubicBezTo>
                  <a:pt x="1885950" y="1449933"/>
                  <a:pt x="1883499" y="1497739"/>
                  <a:pt x="1878714" y="1544856"/>
                </a:cubicBezTo>
                <a:lnTo>
                  <a:pt x="1861867" y="1655243"/>
                </a:lnTo>
                <a:lnTo>
                  <a:pt x="0" y="1655243"/>
                </a:lnTo>
                <a:lnTo>
                  <a:pt x="0" y="87758"/>
                </a:lnTo>
                <a:lnTo>
                  <a:pt x="67616" y="63011"/>
                </a:lnTo>
                <a:cubicBezTo>
                  <a:pt x="199276" y="22060"/>
                  <a:pt x="339259" y="0"/>
                  <a:pt x="484395"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2" y="233237"/>
            <a:ext cx="3543343" cy="531733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4225763"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3" name="Content Placeholder 2">
            <a:extLst>
              <a:ext uri="{FF2B5EF4-FFF2-40B4-BE49-F238E27FC236}">
                <a16:creationId xmlns:a16="http://schemas.microsoft.com/office/drawing/2014/main" id="{86D15755-AADF-0E46-9348-5791466AA58A}"/>
              </a:ext>
            </a:extLst>
          </p:cNvPr>
          <p:cNvSpPr>
            <a:spLocks noGrp="1"/>
          </p:cNvSpPr>
          <p:nvPr>
            <p:ph sz="half" idx="13"/>
          </p:nvPr>
        </p:nvSpPr>
        <p:spPr>
          <a:xfrm>
            <a:off x="8204748"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77079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s 6">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8E147DCF-8AB1-DC47-AD5E-A3F63E56D40B}"/>
              </a:ext>
            </a:extLst>
          </p:cNvPr>
          <p:cNvSpPr/>
          <p:nvPr userDrawn="1"/>
        </p:nvSpPr>
        <p:spPr>
          <a:xfrm>
            <a:off x="10267658" y="512593"/>
            <a:ext cx="1924343" cy="5832680"/>
          </a:xfrm>
          <a:custGeom>
            <a:avLst/>
            <a:gdLst>
              <a:gd name="connsiteX0" fmla="*/ 1924343 w 1924343"/>
              <a:gd name="connsiteY0" fmla="*/ 0 h 5832680"/>
              <a:gd name="connsiteX1" fmla="*/ 1924343 w 1924343"/>
              <a:gd name="connsiteY1" fmla="*/ 5832680 h 5832680"/>
              <a:gd name="connsiteX2" fmla="*/ 1659920 w 1924343"/>
              <a:gd name="connsiteY2" fmla="*/ 5705301 h 5832680"/>
              <a:gd name="connsiteX3" fmla="*/ 0 w 1924343"/>
              <a:gd name="connsiteY3" fmla="*/ 2916340 h 5832680"/>
              <a:gd name="connsiteX4" fmla="*/ 1659920 w 1924343"/>
              <a:gd name="connsiteY4" fmla="*/ 127379 h 5832680"/>
              <a:gd name="connsiteX5" fmla="*/ 1924343 w 1924343"/>
              <a:gd name="connsiteY5" fmla="*/ 0 h 583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343" h="5832680">
                <a:moveTo>
                  <a:pt x="1924343" y="0"/>
                </a:moveTo>
                <a:lnTo>
                  <a:pt x="1924343" y="5832680"/>
                </a:lnTo>
                <a:lnTo>
                  <a:pt x="1659920" y="5705301"/>
                </a:lnTo>
                <a:cubicBezTo>
                  <a:pt x="671197" y="5168194"/>
                  <a:pt x="0" y="4120650"/>
                  <a:pt x="0" y="2916340"/>
                </a:cubicBezTo>
                <a:cubicBezTo>
                  <a:pt x="0" y="1712030"/>
                  <a:pt x="671197" y="664486"/>
                  <a:pt x="1659920" y="127379"/>
                </a:cubicBezTo>
                <a:lnTo>
                  <a:pt x="192434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0" name="object 2">
            <a:extLst>
              <a:ext uri="{FF2B5EF4-FFF2-40B4-BE49-F238E27FC236}">
                <a16:creationId xmlns:a16="http://schemas.microsoft.com/office/drawing/2014/main" id="{33A17974-CEB5-6643-B125-70A1DBAF4C81}"/>
              </a:ext>
            </a:extLst>
          </p:cNvPr>
          <p:cNvSpPr/>
          <p:nvPr userDrawn="1"/>
        </p:nvSpPr>
        <p:spPr>
          <a:xfrm>
            <a:off x="3362301" y="257156"/>
            <a:ext cx="6343555" cy="6343555"/>
          </a:xfrm>
          <a:prstGeom prst="ellipse">
            <a:avLst/>
          </a:prstGeom>
          <a:solidFill>
            <a:schemeClr val="bg2"/>
          </a:solidFill>
        </p:spPr>
        <p:txBody>
          <a:bodyPr wrap="square" lIns="0" tIns="0" rIns="0" bIns="0" rtlCol="0"/>
          <a:lstStyle/>
          <a:p>
            <a:endParaRPr sz="663"/>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2" y="233237"/>
            <a:ext cx="3543343" cy="531733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4225763"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3" name="Content Placeholder 2">
            <a:extLst>
              <a:ext uri="{FF2B5EF4-FFF2-40B4-BE49-F238E27FC236}">
                <a16:creationId xmlns:a16="http://schemas.microsoft.com/office/drawing/2014/main" id="{86D15755-AADF-0E46-9348-5791466AA58A}"/>
              </a:ext>
            </a:extLst>
          </p:cNvPr>
          <p:cNvSpPr>
            <a:spLocks noGrp="1"/>
          </p:cNvSpPr>
          <p:nvPr>
            <p:ph sz="half" idx="13"/>
          </p:nvPr>
        </p:nvSpPr>
        <p:spPr>
          <a:xfrm>
            <a:off x="8204748"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89933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slides 7">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8E147DCF-8AB1-DC47-AD5E-A3F63E56D40B}"/>
              </a:ext>
            </a:extLst>
          </p:cNvPr>
          <p:cNvSpPr/>
          <p:nvPr userDrawn="1"/>
        </p:nvSpPr>
        <p:spPr>
          <a:xfrm>
            <a:off x="10267658" y="512593"/>
            <a:ext cx="1924343" cy="5832680"/>
          </a:xfrm>
          <a:custGeom>
            <a:avLst/>
            <a:gdLst>
              <a:gd name="connsiteX0" fmla="*/ 1924343 w 1924343"/>
              <a:gd name="connsiteY0" fmla="*/ 0 h 5832680"/>
              <a:gd name="connsiteX1" fmla="*/ 1924343 w 1924343"/>
              <a:gd name="connsiteY1" fmla="*/ 5832680 h 5832680"/>
              <a:gd name="connsiteX2" fmla="*/ 1659920 w 1924343"/>
              <a:gd name="connsiteY2" fmla="*/ 5705301 h 5832680"/>
              <a:gd name="connsiteX3" fmla="*/ 0 w 1924343"/>
              <a:gd name="connsiteY3" fmla="*/ 2916340 h 5832680"/>
              <a:gd name="connsiteX4" fmla="*/ 1659920 w 1924343"/>
              <a:gd name="connsiteY4" fmla="*/ 127379 h 5832680"/>
              <a:gd name="connsiteX5" fmla="*/ 1924343 w 1924343"/>
              <a:gd name="connsiteY5" fmla="*/ 0 h 583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343" h="5832680">
                <a:moveTo>
                  <a:pt x="1924343" y="0"/>
                </a:moveTo>
                <a:lnTo>
                  <a:pt x="1924343" y="5832680"/>
                </a:lnTo>
                <a:lnTo>
                  <a:pt x="1659920" y="5705301"/>
                </a:lnTo>
                <a:cubicBezTo>
                  <a:pt x="671197" y="5168194"/>
                  <a:pt x="0" y="4120650"/>
                  <a:pt x="0" y="2916340"/>
                </a:cubicBezTo>
                <a:cubicBezTo>
                  <a:pt x="0" y="1712030"/>
                  <a:pt x="671197" y="664486"/>
                  <a:pt x="1659920" y="127379"/>
                </a:cubicBezTo>
                <a:lnTo>
                  <a:pt x="192434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0" name="object 2">
            <a:extLst>
              <a:ext uri="{FF2B5EF4-FFF2-40B4-BE49-F238E27FC236}">
                <a16:creationId xmlns:a16="http://schemas.microsoft.com/office/drawing/2014/main" id="{33A17974-CEB5-6643-B125-70A1DBAF4C81}"/>
              </a:ext>
            </a:extLst>
          </p:cNvPr>
          <p:cNvSpPr/>
          <p:nvPr userDrawn="1"/>
        </p:nvSpPr>
        <p:spPr>
          <a:xfrm>
            <a:off x="3362301" y="257156"/>
            <a:ext cx="6343555" cy="6343555"/>
          </a:xfrm>
          <a:prstGeom prst="ellipse">
            <a:avLst/>
          </a:prstGeom>
          <a:solidFill>
            <a:schemeClr val="accent5"/>
          </a:solidFill>
        </p:spPr>
        <p:txBody>
          <a:bodyPr wrap="square" lIns="0" tIns="0" rIns="0" bIns="0" rtlCol="0"/>
          <a:lstStyle/>
          <a:p>
            <a:endParaRPr sz="663"/>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2" y="233237"/>
            <a:ext cx="3543343" cy="531733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4225763"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3" name="Content Placeholder 2">
            <a:extLst>
              <a:ext uri="{FF2B5EF4-FFF2-40B4-BE49-F238E27FC236}">
                <a16:creationId xmlns:a16="http://schemas.microsoft.com/office/drawing/2014/main" id="{86D15755-AADF-0E46-9348-5791466AA58A}"/>
              </a:ext>
            </a:extLst>
          </p:cNvPr>
          <p:cNvSpPr>
            <a:spLocks noGrp="1"/>
          </p:cNvSpPr>
          <p:nvPr>
            <p:ph sz="half" idx="13"/>
          </p:nvPr>
        </p:nvSpPr>
        <p:spPr>
          <a:xfrm>
            <a:off x="8204748"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442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9AD8439D-9ADC-894B-A5F0-D6ACDB51E931}"/>
              </a:ext>
            </a:extLst>
          </p:cNvPr>
          <p:cNvSpPr/>
          <p:nvPr userDrawn="1"/>
        </p:nvSpPr>
        <p:spPr>
          <a:xfrm>
            <a:off x="-1" y="0"/>
            <a:ext cx="4539887" cy="4380269"/>
          </a:xfrm>
          <a:custGeom>
            <a:avLst/>
            <a:gdLst>
              <a:gd name="connsiteX0" fmla="*/ 0 w 4539886"/>
              <a:gd name="connsiteY0" fmla="*/ 0 h 4380269"/>
              <a:gd name="connsiteX1" fmla="*/ 4324238 w 4539886"/>
              <a:gd name="connsiteY1" fmla="*/ 0 h 4380269"/>
              <a:gd name="connsiteX2" fmla="*/ 4394774 w 4539886"/>
              <a:gd name="connsiteY2" fmla="*/ 192717 h 4380269"/>
              <a:gd name="connsiteX3" fmla="*/ 4539886 w 4539886"/>
              <a:gd name="connsiteY3" fmla="*/ 1152544 h 4380269"/>
              <a:gd name="connsiteX4" fmla="*/ 1312161 w 4539886"/>
              <a:gd name="connsiteY4" fmla="*/ 4380269 h 4380269"/>
              <a:gd name="connsiteX5" fmla="*/ 55785 w 4539886"/>
              <a:gd name="connsiteY5" fmla="*/ 4126618 h 4380269"/>
              <a:gd name="connsiteX6" fmla="*/ 0 w 4539886"/>
              <a:gd name="connsiteY6" fmla="*/ 4099745 h 4380269"/>
              <a:gd name="connsiteX7" fmla="*/ 0 w 4539886"/>
              <a:gd name="connsiteY7" fmla="*/ 0 h 438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886" h="4380269">
                <a:moveTo>
                  <a:pt x="0" y="0"/>
                </a:moveTo>
                <a:lnTo>
                  <a:pt x="4324238" y="0"/>
                </a:lnTo>
                <a:lnTo>
                  <a:pt x="4394774" y="192717"/>
                </a:lnTo>
                <a:cubicBezTo>
                  <a:pt x="4489082" y="495926"/>
                  <a:pt x="4539886" y="818302"/>
                  <a:pt x="4539886" y="1152544"/>
                </a:cubicBezTo>
                <a:cubicBezTo>
                  <a:pt x="4539886" y="2935167"/>
                  <a:pt x="3094784" y="4380269"/>
                  <a:pt x="1312161" y="4380269"/>
                </a:cubicBezTo>
                <a:cubicBezTo>
                  <a:pt x="866505" y="4380269"/>
                  <a:pt x="441945" y="4289950"/>
                  <a:pt x="55785" y="4126618"/>
                </a:cubicBezTo>
                <a:lnTo>
                  <a:pt x="0" y="409974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9" name="Freeform 18">
            <a:extLst>
              <a:ext uri="{FF2B5EF4-FFF2-40B4-BE49-F238E27FC236}">
                <a16:creationId xmlns:a16="http://schemas.microsoft.com/office/drawing/2014/main" id="{09E23668-31AF-D44B-9F47-18788487B833}"/>
              </a:ext>
            </a:extLst>
          </p:cNvPr>
          <p:cNvSpPr/>
          <p:nvPr userDrawn="1"/>
        </p:nvSpPr>
        <p:spPr>
          <a:xfrm>
            <a:off x="9777440" y="0"/>
            <a:ext cx="2414560" cy="1706363"/>
          </a:xfrm>
          <a:custGeom>
            <a:avLst/>
            <a:gdLst>
              <a:gd name="connsiteX0" fmla="*/ 0 w 2414560"/>
              <a:gd name="connsiteY0" fmla="*/ 0 h 1706362"/>
              <a:gd name="connsiteX1" fmla="*/ 2414560 w 2414560"/>
              <a:gd name="connsiteY1" fmla="*/ 0 h 1706362"/>
              <a:gd name="connsiteX2" fmla="*/ 2414560 w 2414560"/>
              <a:gd name="connsiteY2" fmla="*/ 1678778 h 1706362"/>
              <a:gd name="connsiteX3" fmla="*/ 2270764 w 2414560"/>
              <a:gd name="connsiteY3" fmla="*/ 1697958 h 1706362"/>
              <a:gd name="connsiteX4" fmla="*/ 2080613 w 2414560"/>
              <a:gd name="connsiteY4" fmla="*/ 1706362 h 1706362"/>
              <a:gd name="connsiteX5" fmla="*/ 1850 w 2414560"/>
              <a:gd name="connsiteY5" fmla="*/ 12121 h 1706362"/>
              <a:gd name="connsiteX6" fmla="*/ 0 w 2414560"/>
              <a:gd name="connsiteY6" fmla="*/ 0 h 170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4560" h="1706362">
                <a:moveTo>
                  <a:pt x="0" y="0"/>
                </a:moveTo>
                <a:lnTo>
                  <a:pt x="2414560" y="0"/>
                </a:lnTo>
                <a:lnTo>
                  <a:pt x="2414560" y="1678778"/>
                </a:lnTo>
                <a:lnTo>
                  <a:pt x="2270764" y="1697958"/>
                </a:lnTo>
                <a:cubicBezTo>
                  <a:pt x="2208124" y="1703521"/>
                  <a:pt x="2144700" y="1706362"/>
                  <a:pt x="2080613" y="1706362"/>
                </a:cubicBezTo>
                <a:cubicBezTo>
                  <a:pt x="1055220" y="1706362"/>
                  <a:pt x="199706" y="979023"/>
                  <a:pt x="1850" y="12121"/>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0" name="Freeform 19">
            <a:extLst>
              <a:ext uri="{FF2B5EF4-FFF2-40B4-BE49-F238E27FC236}">
                <a16:creationId xmlns:a16="http://schemas.microsoft.com/office/drawing/2014/main" id="{073705CF-DE8E-464D-9488-92B12DAE7F44}"/>
              </a:ext>
            </a:extLst>
          </p:cNvPr>
          <p:cNvSpPr/>
          <p:nvPr userDrawn="1"/>
        </p:nvSpPr>
        <p:spPr>
          <a:xfrm>
            <a:off x="3475881" y="2865021"/>
            <a:ext cx="8716121" cy="3992983"/>
          </a:xfrm>
          <a:custGeom>
            <a:avLst/>
            <a:gdLst>
              <a:gd name="connsiteX0" fmla="*/ 5116509 w 8716121"/>
              <a:gd name="connsiteY0" fmla="*/ 0 h 3992983"/>
              <a:gd name="connsiteX1" fmla="*/ 8662628 w 8716121"/>
              <a:gd name="connsiteY1" fmla="*/ 1370090 h 3992983"/>
              <a:gd name="connsiteX2" fmla="*/ 8716121 w 8716121"/>
              <a:gd name="connsiteY2" fmla="*/ 1421091 h 3992983"/>
              <a:gd name="connsiteX3" fmla="*/ 8716121 w 8716121"/>
              <a:gd name="connsiteY3" fmla="*/ 3992983 h 3992983"/>
              <a:gd name="connsiteX4" fmla="*/ 0 w 8716121"/>
              <a:gd name="connsiteY4" fmla="*/ 3992983 h 3992983"/>
              <a:gd name="connsiteX5" fmla="*/ 8548 w 8716121"/>
              <a:gd name="connsiteY5" fmla="*/ 3955945 h 3992983"/>
              <a:gd name="connsiteX6" fmla="*/ 5116509 w 8716121"/>
              <a:gd name="connsiteY6" fmla="*/ 0 h 399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121" h="3992983">
                <a:moveTo>
                  <a:pt x="5116509" y="0"/>
                </a:moveTo>
                <a:cubicBezTo>
                  <a:pt x="6481861" y="0"/>
                  <a:pt x="7726033" y="518829"/>
                  <a:pt x="8662628" y="1370090"/>
                </a:cubicBezTo>
                <a:lnTo>
                  <a:pt x="8716121" y="1421091"/>
                </a:lnTo>
                <a:lnTo>
                  <a:pt x="8716121" y="3992983"/>
                </a:lnTo>
                <a:lnTo>
                  <a:pt x="0" y="3992983"/>
                </a:lnTo>
                <a:lnTo>
                  <a:pt x="8548" y="3955945"/>
                </a:lnTo>
                <a:cubicBezTo>
                  <a:pt x="593864" y="1681007"/>
                  <a:pt x="2658876" y="0"/>
                  <a:pt x="5116509"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77581BC6-5D66-7B47-B979-C8030D53B953}"/>
              </a:ext>
            </a:extLst>
          </p:cNvPr>
          <p:cNvSpPr>
            <a:spLocks noGrp="1"/>
          </p:cNvSpPr>
          <p:nvPr>
            <p:ph type="title" hasCustomPrompt="1"/>
          </p:nvPr>
        </p:nvSpPr>
        <p:spPr/>
        <p:txBody>
          <a:bodyPr/>
          <a:lstStyle/>
          <a:p>
            <a:r>
              <a:rPr lang="en-GB"/>
              <a:t>Presentation </a:t>
            </a:r>
            <a:br>
              <a:rPr lang="en-GB"/>
            </a:br>
            <a:r>
              <a:rPr lang="en-GB"/>
              <a:t>Title</a:t>
            </a:r>
          </a:p>
        </p:txBody>
      </p:sp>
      <p:sp>
        <p:nvSpPr>
          <p:cNvPr id="5" name="Subtitle 2">
            <a:extLst>
              <a:ext uri="{FF2B5EF4-FFF2-40B4-BE49-F238E27FC236}">
                <a16:creationId xmlns:a16="http://schemas.microsoft.com/office/drawing/2014/main" id="{A18C38AA-72CF-CE40-8361-3D263DDF29C4}"/>
              </a:ext>
            </a:extLst>
          </p:cNvPr>
          <p:cNvSpPr>
            <a:spLocks noGrp="1"/>
          </p:cNvSpPr>
          <p:nvPr>
            <p:ph type="subTitle" idx="1"/>
          </p:nvPr>
        </p:nvSpPr>
        <p:spPr>
          <a:xfrm>
            <a:off x="288001" y="3276000"/>
            <a:ext cx="9116596" cy="1584000"/>
          </a:xfrm>
          <a:prstGeom prst="rect">
            <a:avLst/>
          </a:prstGeom>
        </p:spPr>
        <p:txBody>
          <a:bodyPr lIns="0" tIns="0" rIns="0" bIns="0"/>
          <a:lstStyle>
            <a:lvl1pPr marL="0" indent="0" algn="l">
              <a:buNone/>
              <a:defRPr sz="1600" baseline="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1" name="Date Placeholder 3">
            <a:extLst>
              <a:ext uri="{FF2B5EF4-FFF2-40B4-BE49-F238E27FC236}">
                <a16:creationId xmlns:a16="http://schemas.microsoft.com/office/drawing/2014/main" id="{5056E553-D8F1-5E4C-8D62-6A1A35800711}"/>
              </a:ext>
            </a:extLst>
          </p:cNvPr>
          <p:cNvSpPr>
            <a:spLocks noGrp="1"/>
          </p:cNvSpPr>
          <p:nvPr>
            <p:ph type="dt" sz="half" idx="2"/>
          </p:nvPr>
        </p:nvSpPr>
        <p:spPr>
          <a:xfrm>
            <a:off x="10003809" y="6356350"/>
            <a:ext cx="1738952" cy="365125"/>
          </a:xfrm>
          <a:prstGeom prst="rect">
            <a:avLst/>
          </a:prstGeom>
        </p:spPr>
        <p:txBody>
          <a:bodyPr vert="horz" lIns="0" tIns="0" rIns="0" bIns="0" rtlCol="0" anchor="b"/>
          <a:lstStyle>
            <a:lvl1pPr algn="r">
              <a:defRPr sz="900" b="0" i="0">
                <a:solidFill>
                  <a:schemeClr val="tx1"/>
                </a:solidFill>
                <a:latin typeface="Modern Era Medium" panose="02000000000000000000" pitchFamily="2" charset="0"/>
              </a:defRPr>
            </a:lvl1pPr>
          </a:lstStyle>
          <a:p>
            <a:endParaRPr lang="en-GB"/>
          </a:p>
        </p:txBody>
      </p:sp>
      <p:pic>
        <p:nvPicPr>
          <p:cNvPr id="21" name="Graphic 20">
            <a:extLst>
              <a:ext uri="{FF2B5EF4-FFF2-40B4-BE49-F238E27FC236}">
                <a16:creationId xmlns:a16="http://schemas.microsoft.com/office/drawing/2014/main" id="{4E2EAB9F-6FCA-2145-A8E3-237F1F6E6F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8411" y="263344"/>
            <a:ext cx="1130315" cy="554400"/>
          </a:xfrm>
          <a:prstGeom prst="rect">
            <a:avLst/>
          </a:prstGeom>
        </p:spPr>
      </p:pic>
    </p:spTree>
    <p:extLst>
      <p:ext uri="{BB962C8B-B14F-4D97-AF65-F5344CB8AC3E}">
        <p14:creationId xmlns:p14="http://schemas.microsoft.com/office/powerpoint/2010/main" val="763050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slides 8">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8F32805-FF55-2C4D-BBD2-F1D140CE5C85}"/>
              </a:ext>
            </a:extLst>
          </p:cNvPr>
          <p:cNvSpPr/>
          <p:nvPr userDrawn="1"/>
        </p:nvSpPr>
        <p:spPr>
          <a:xfrm>
            <a:off x="508000" y="1"/>
            <a:ext cx="11176000" cy="5599239"/>
          </a:xfrm>
          <a:custGeom>
            <a:avLst/>
            <a:gdLst>
              <a:gd name="connsiteX0" fmla="*/ 284 w 11176000"/>
              <a:gd name="connsiteY0" fmla="*/ 0 h 5599238"/>
              <a:gd name="connsiteX1" fmla="*/ 11175716 w 11176000"/>
              <a:gd name="connsiteY1" fmla="*/ 0 h 5599238"/>
              <a:gd name="connsiteX2" fmla="*/ 11176000 w 11176000"/>
              <a:gd name="connsiteY2" fmla="*/ 11238 h 5599238"/>
              <a:gd name="connsiteX3" fmla="*/ 5588000 w 11176000"/>
              <a:gd name="connsiteY3" fmla="*/ 5599238 h 5599238"/>
              <a:gd name="connsiteX4" fmla="*/ 0 w 11176000"/>
              <a:gd name="connsiteY4" fmla="*/ 11238 h 5599238"/>
              <a:gd name="connsiteX5" fmla="*/ 284 w 11176000"/>
              <a:gd name="connsiteY5" fmla="*/ 0 h 55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6000" h="5599238">
                <a:moveTo>
                  <a:pt x="284" y="0"/>
                </a:moveTo>
                <a:lnTo>
                  <a:pt x="11175716" y="0"/>
                </a:lnTo>
                <a:lnTo>
                  <a:pt x="11176000" y="11238"/>
                </a:lnTo>
                <a:cubicBezTo>
                  <a:pt x="11176000" y="3097405"/>
                  <a:pt x="8674167" y="5599238"/>
                  <a:pt x="5588000" y="5599238"/>
                </a:cubicBezTo>
                <a:cubicBezTo>
                  <a:pt x="2501833" y="5599238"/>
                  <a:pt x="0" y="3097405"/>
                  <a:pt x="0" y="11238"/>
                </a:cubicBezTo>
                <a:lnTo>
                  <a:pt x="28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2" y="233237"/>
            <a:ext cx="3543343" cy="531733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4225764" y="233235"/>
            <a:ext cx="3703089"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3" name="Content Placeholder 2">
            <a:extLst>
              <a:ext uri="{FF2B5EF4-FFF2-40B4-BE49-F238E27FC236}">
                <a16:creationId xmlns:a16="http://schemas.microsoft.com/office/drawing/2014/main" id="{86D15755-AADF-0E46-9348-5791466AA58A}"/>
              </a:ext>
            </a:extLst>
          </p:cNvPr>
          <p:cNvSpPr>
            <a:spLocks noGrp="1"/>
          </p:cNvSpPr>
          <p:nvPr>
            <p:ph sz="half" idx="13"/>
          </p:nvPr>
        </p:nvSpPr>
        <p:spPr>
          <a:xfrm>
            <a:off x="8204749" y="233235"/>
            <a:ext cx="3703089"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67874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slides 9">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8F32805-FF55-2C4D-BBD2-F1D140CE5C85}"/>
              </a:ext>
            </a:extLst>
          </p:cNvPr>
          <p:cNvSpPr/>
          <p:nvPr userDrawn="1"/>
        </p:nvSpPr>
        <p:spPr>
          <a:xfrm>
            <a:off x="508000" y="1"/>
            <a:ext cx="11176000" cy="5599239"/>
          </a:xfrm>
          <a:custGeom>
            <a:avLst/>
            <a:gdLst>
              <a:gd name="connsiteX0" fmla="*/ 284 w 11176000"/>
              <a:gd name="connsiteY0" fmla="*/ 0 h 5599238"/>
              <a:gd name="connsiteX1" fmla="*/ 11175716 w 11176000"/>
              <a:gd name="connsiteY1" fmla="*/ 0 h 5599238"/>
              <a:gd name="connsiteX2" fmla="*/ 11176000 w 11176000"/>
              <a:gd name="connsiteY2" fmla="*/ 11238 h 5599238"/>
              <a:gd name="connsiteX3" fmla="*/ 5588000 w 11176000"/>
              <a:gd name="connsiteY3" fmla="*/ 5599238 h 5599238"/>
              <a:gd name="connsiteX4" fmla="*/ 0 w 11176000"/>
              <a:gd name="connsiteY4" fmla="*/ 11238 h 5599238"/>
              <a:gd name="connsiteX5" fmla="*/ 284 w 11176000"/>
              <a:gd name="connsiteY5" fmla="*/ 0 h 55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6000" h="5599238">
                <a:moveTo>
                  <a:pt x="284" y="0"/>
                </a:moveTo>
                <a:lnTo>
                  <a:pt x="11175716" y="0"/>
                </a:lnTo>
                <a:lnTo>
                  <a:pt x="11176000" y="11238"/>
                </a:lnTo>
                <a:cubicBezTo>
                  <a:pt x="11176000" y="3097405"/>
                  <a:pt x="8674167" y="5599238"/>
                  <a:pt x="5588000" y="5599238"/>
                </a:cubicBezTo>
                <a:cubicBezTo>
                  <a:pt x="2501833" y="5599238"/>
                  <a:pt x="0" y="3097405"/>
                  <a:pt x="0" y="11238"/>
                </a:cubicBezTo>
                <a:lnTo>
                  <a:pt x="28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2" y="233237"/>
            <a:ext cx="3543343" cy="531733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6958280E-DE89-8F42-BA58-0C1536653251}"/>
              </a:ext>
            </a:extLst>
          </p:cNvPr>
          <p:cNvSpPr>
            <a:spLocks noGrp="1"/>
          </p:cNvSpPr>
          <p:nvPr>
            <p:ph sz="half" idx="1"/>
          </p:nvPr>
        </p:nvSpPr>
        <p:spPr>
          <a:xfrm>
            <a:off x="4225763"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3" name="Content Placeholder 2">
            <a:extLst>
              <a:ext uri="{FF2B5EF4-FFF2-40B4-BE49-F238E27FC236}">
                <a16:creationId xmlns:a16="http://schemas.microsoft.com/office/drawing/2014/main" id="{86D15755-AADF-0E46-9348-5791466AA58A}"/>
              </a:ext>
            </a:extLst>
          </p:cNvPr>
          <p:cNvSpPr>
            <a:spLocks noGrp="1"/>
          </p:cNvSpPr>
          <p:nvPr>
            <p:ph sz="half" idx="13"/>
          </p:nvPr>
        </p:nvSpPr>
        <p:spPr>
          <a:xfrm>
            <a:off x="8204748" y="233235"/>
            <a:ext cx="3699251" cy="5317332"/>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90046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lumn slides 1">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C0C0E97-C428-0146-AF32-2A9093A8AB1C}"/>
              </a:ext>
            </a:extLst>
          </p:cNvPr>
          <p:cNvSpPr/>
          <p:nvPr userDrawn="1"/>
        </p:nvSpPr>
        <p:spPr>
          <a:xfrm>
            <a:off x="10544318"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0" name="Content Placeholder 2">
            <a:extLst>
              <a:ext uri="{FF2B5EF4-FFF2-40B4-BE49-F238E27FC236}">
                <a16:creationId xmlns:a16="http://schemas.microsoft.com/office/drawing/2014/main" id="{F6926DD4-6883-C049-82E5-5B5C35F1776D}"/>
              </a:ext>
            </a:extLst>
          </p:cNvPr>
          <p:cNvSpPr>
            <a:spLocks noGrp="1"/>
          </p:cNvSpPr>
          <p:nvPr>
            <p:ph sz="half" idx="1"/>
          </p:nvPr>
        </p:nvSpPr>
        <p:spPr>
          <a:xfrm>
            <a:off x="288000"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EEF4A6A9-E3F4-2E40-9EB4-EB8996466E64}"/>
              </a:ext>
            </a:extLst>
          </p:cNvPr>
          <p:cNvSpPr>
            <a:spLocks noGrp="1"/>
          </p:cNvSpPr>
          <p:nvPr>
            <p:ph sz="half" idx="13"/>
          </p:nvPr>
        </p:nvSpPr>
        <p:spPr>
          <a:xfrm>
            <a:off x="4246342"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a:extLst>
              <a:ext uri="{FF2B5EF4-FFF2-40B4-BE49-F238E27FC236}">
                <a16:creationId xmlns:a16="http://schemas.microsoft.com/office/drawing/2014/main" id="{E366D9EF-468E-6B41-ADE0-805E5AABC31C}"/>
              </a:ext>
            </a:extLst>
          </p:cNvPr>
          <p:cNvSpPr>
            <a:spLocks noGrp="1"/>
          </p:cNvSpPr>
          <p:nvPr>
            <p:ph sz="half" idx="14"/>
          </p:nvPr>
        </p:nvSpPr>
        <p:spPr>
          <a:xfrm>
            <a:off x="8204682"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69633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 slides 2">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C0C0E97-C428-0146-AF32-2A9093A8AB1C}"/>
              </a:ext>
            </a:extLst>
          </p:cNvPr>
          <p:cNvSpPr/>
          <p:nvPr userDrawn="1"/>
        </p:nvSpPr>
        <p:spPr>
          <a:xfrm>
            <a:off x="10544318"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0" name="Content Placeholder 2">
            <a:extLst>
              <a:ext uri="{FF2B5EF4-FFF2-40B4-BE49-F238E27FC236}">
                <a16:creationId xmlns:a16="http://schemas.microsoft.com/office/drawing/2014/main" id="{F6926DD4-6883-C049-82E5-5B5C35F1776D}"/>
              </a:ext>
            </a:extLst>
          </p:cNvPr>
          <p:cNvSpPr>
            <a:spLocks noGrp="1"/>
          </p:cNvSpPr>
          <p:nvPr>
            <p:ph sz="half" idx="1"/>
          </p:nvPr>
        </p:nvSpPr>
        <p:spPr>
          <a:xfrm>
            <a:off x="288000"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EEF4A6A9-E3F4-2E40-9EB4-EB8996466E64}"/>
              </a:ext>
            </a:extLst>
          </p:cNvPr>
          <p:cNvSpPr>
            <a:spLocks noGrp="1"/>
          </p:cNvSpPr>
          <p:nvPr>
            <p:ph sz="half" idx="13"/>
          </p:nvPr>
        </p:nvSpPr>
        <p:spPr>
          <a:xfrm>
            <a:off x="4246342"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a:extLst>
              <a:ext uri="{FF2B5EF4-FFF2-40B4-BE49-F238E27FC236}">
                <a16:creationId xmlns:a16="http://schemas.microsoft.com/office/drawing/2014/main" id="{E366D9EF-468E-6B41-ADE0-805E5AABC31C}"/>
              </a:ext>
            </a:extLst>
          </p:cNvPr>
          <p:cNvSpPr>
            <a:spLocks noGrp="1"/>
          </p:cNvSpPr>
          <p:nvPr>
            <p:ph sz="half" idx="14"/>
          </p:nvPr>
        </p:nvSpPr>
        <p:spPr>
          <a:xfrm>
            <a:off x="8204682"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00347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lumn slides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C0C0E97-C428-0146-AF32-2A9093A8AB1C}"/>
              </a:ext>
            </a:extLst>
          </p:cNvPr>
          <p:cNvSpPr/>
          <p:nvPr userDrawn="1"/>
        </p:nvSpPr>
        <p:spPr>
          <a:xfrm>
            <a:off x="10544318"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hasCustomPrompt="1"/>
          </p:nvPr>
        </p:nvSpPr>
        <p:spPr>
          <a:xfrm>
            <a:off x="288001" y="233235"/>
            <a:ext cx="3703159" cy="1080000"/>
          </a:xfrm>
        </p:spPr>
        <p:txBody>
          <a:bodyPr>
            <a:normAutofit/>
          </a:bodyPr>
          <a:lstStyle>
            <a:lvl1pPr>
              <a:defRPr sz="2800"/>
            </a:lvl1pPr>
          </a:lstStyle>
          <a:p>
            <a:r>
              <a:rPr lang="en-GB"/>
              <a:t>Three column title area </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0" name="Content Placeholder 2">
            <a:extLst>
              <a:ext uri="{FF2B5EF4-FFF2-40B4-BE49-F238E27FC236}">
                <a16:creationId xmlns:a16="http://schemas.microsoft.com/office/drawing/2014/main" id="{F6926DD4-6883-C049-82E5-5B5C35F1776D}"/>
              </a:ext>
            </a:extLst>
          </p:cNvPr>
          <p:cNvSpPr>
            <a:spLocks noGrp="1"/>
          </p:cNvSpPr>
          <p:nvPr>
            <p:ph sz="half" idx="1"/>
          </p:nvPr>
        </p:nvSpPr>
        <p:spPr>
          <a:xfrm>
            <a:off x="288000"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EEF4A6A9-E3F4-2E40-9EB4-EB8996466E64}"/>
              </a:ext>
            </a:extLst>
          </p:cNvPr>
          <p:cNvSpPr>
            <a:spLocks noGrp="1"/>
          </p:cNvSpPr>
          <p:nvPr>
            <p:ph sz="half" idx="13"/>
          </p:nvPr>
        </p:nvSpPr>
        <p:spPr>
          <a:xfrm>
            <a:off x="4246342"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a:extLst>
              <a:ext uri="{FF2B5EF4-FFF2-40B4-BE49-F238E27FC236}">
                <a16:creationId xmlns:a16="http://schemas.microsoft.com/office/drawing/2014/main" id="{E366D9EF-468E-6B41-ADE0-805E5AABC31C}"/>
              </a:ext>
            </a:extLst>
          </p:cNvPr>
          <p:cNvSpPr>
            <a:spLocks noGrp="1"/>
          </p:cNvSpPr>
          <p:nvPr>
            <p:ph sz="half" idx="14"/>
          </p:nvPr>
        </p:nvSpPr>
        <p:spPr>
          <a:xfrm>
            <a:off x="8204682"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4">
            <a:extLst>
              <a:ext uri="{FF2B5EF4-FFF2-40B4-BE49-F238E27FC236}">
                <a16:creationId xmlns:a16="http://schemas.microsoft.com/office/drawing/2014/main" id="{5F3E89AE-A356-9245-8D90-6FA00F0D0983}"/>
              </a:ext>
            </a:extLst>
          </p:cNvPr>
          <p:cNvSpPr>
            <a:spLocks noGrp="1"/>
          </p:cNvSpPr>
          <p:nvPr>
            <p:ph type="body" sz="quarter" idx="15" hasCustomPrompt="1"/>
          </p:nvPr>
        </p:nvSpPr>
        <p:spPr>
          <a:xfrm>
            <a:off x="4246343" y="233236"/>
            <a:ext cx="3703156" cy="1080000"/>
          </a:xfrm>
        </p:spPr>
        <p:txBody>
          <a:bodyPr>
            <a:normAutofit/>
          </a:bodyPr>
          <a:lstStyle>
            <a:lvl1pPr algn="l" defTabSz="914377" rtl="0" eaLnBrk="1" latinLnBrk="0" hangingPunct="1">
              <a:lnSpc>
                <a:spcPct val="90000"/>
              </a:lnSpc>
              <a:spcBef>
                <a:spcPct val="0"/>
              </a:spcBef>
              <a:buNone/>
              <a:defRPr lang="en-GB" sz="2800" b="1" i="0" kern="1200" spc="-130" baseline="0" dirty="0" smtClean="0">
                <a:solidFill>
                  <a:schemeClr val="tx1"/>
                </a:solidFill>
                <a:latin typeface="Modern Era Bold" panose="02000000000000000000" pitchFamily="2" charset="0"/>
                <a:ea typeface="+mj-ea"/>
                <a:cs typeface="+mj-cs"/>
              </a:defRPr>
            </a:lvl1pPr>
          </a:lstStyle>
          <a:p>
            <a:pPr lvl="0"/>
            <a:r>
              <a:rPr lang="en-GB"/>
              <a:t>Three column title area </a:t>
            </a:r>
          </a:p>
        </p:txBody>
      </p:sp>
      <p:sp>
        <p:nvSpPr>
          <p:cNvPr id="12" name="Text Placeholder 4">
            <a:extLst>
              <a:ext uri="{FF2B5EF4-FFF2-40B4-BE49-F238E27FC236}">
                <a16:creationId xmlns:a16="http://schemas.microsoft.com/office/drawing/2014/main" id="{6D81FD7A-AF29-9B42-8AF7-30D5BF4CA0BA}"/>
              </a:ext>
            </a:extLst>
          </p:cNvPr>
          <p:cNvSpPr>
            <a:spLocks noGrp="1"/>
          </p:cNvSpPr>
          <p:nvPr>
            <p:ph type="body" sz="quarter" idx="16" hasCustomPrompt="1"/>
          </p:nvPr>
        </p:nvSpPr>
        <p:spPr>
          <a:xfrm>
            <a:off x="8204682" y="233236"/>
            <a:ext cx="3703156" cy="1080000"/>
          </a:xfrm>
        </p:spPr>
        <p:txBody>
          <a:bodyPr>
            <a:normAutofit/>
          </a:bodyPr>
          <a:lstStyle>
            <a:lvl1pPr algn="l" defTabSz="914377" rtl="0" eaLnBrk="1" latinLnBrk="0" hangingPunct="1">
              <a:lnSpc>
                <a:spcPct val="90000"/>
              </a:lnSpc>
              <a:spcBef>
                <a:spcPct val="0"/>
              </a:spcBef>
              <a:buNone/>
              <a:defRPr lang="en-GB" sz="2800" b="1" i="0" kern="1200" spc="-130" baseline="0" dirty="0" smtClean="0">
                <a:solidFill>
                  <a:schemeClr val="tx1"/>
                </a:solidFill>
                <a:latin typeface="Modern Era Bold" panose="02000000000000000000" pitchFamily="2" charset="0"/>
                <a:ea typeface="+mj-ea"/>
                <a:cs typeface="+mj-cs"/>
              </a:defRPr>
            </a:lvl1pPr>
          </a:lstStyle>
          <a:p>
            <a:pPr lvl="0"/>
            <a:r>
              <a:rPr lang="en-GB"/>
              <a:t>Three column title area </a:t>
            </a:r>
          </a:p>
        </p:txBody>
      </p:sp>
    </p:spTree>
    <p:extLst>
      <p:ext uri="{BB962C8B-B14F-4D97-AF65-F5344CB8AC3E}">
        <p14:creationId xmlns:p14="http://schemas.microsoft.com/office/powerpoint/2010/main" val="1031189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lumn slides 4">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C0C0E97-C428-0146-AF32-2A9093A8AB1C}"/>
              </a:ext>
            </a:extLst>
          </p:cNvPr>
          <p:cNvSpPr/>
          <p:nvPr userDrawn="1"/>
        </p:nvSpPr>
        <p:spPr>
          <a:xfrm>
            <a:off x="10544318" y="5309469"/>
            <a:ext cx="1651313" cy="1548531"/>
          </a:xfrm>
          <a:custGeom>
            <a:avLst/>
            <a:gdLst>
              <a:gd name="connsiteX0" fmla="*/ 1411194 w 1651313"/>
              <a:gd name="connsiteY0" fmla="*/ 0 h 1548531"/>
              <a:gd name="connsiteX1" fmla="*/ 1555480 w 1651313"/>
              <a:gd name="connsiteY1" fmla="*/ 7286 h 1548531"/>
              <a:gd name="connsiteX2" fmla="*/ 1651313 w 1651313"/>
              <a:gd name="connsiteY2" fmla="*/ 21911 h 1548531"/>
              <a:gd name="connsiteX3" fmla="*/ 1651313 w 1651313"/>
              <a:gd name="connsiteY3" fmla="*/ 1548531 h 1548531"/>
              <a:gd name="connsiteX4" fmla="*/ 6935 w 1651313"/>
              <a:gd name="connsiteY4" fmla="*/ 1548531 h 1548531"/>
              <a:gd name="connsiteX5" fmla="*/ 0 w 1651313"/>
              <a:gd name="connsiteY5" fmla="*/ 1411194 h 1548531"/>
              <a:gd name="connsiteX6" fmla="*/ 1411194 w 1651313"/>
              <a:gd name="connsiteY6" fmla="*/ 0 h 154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313" h="1548531">
                <a:moveTo>
                  <a:pt x="1411194" y="0"/>
                </a:moveTo>
                <a:cubicBezTo>
                  <a:pt x="1459905" y="0"/>
                  <a:pt x="1508040" y="2468"/>
                  <a:pt x="1555480" y="7286"/>
                </a:cubicBezTo>
                <a:lnTo>
                  <a:pt x="1651313" y="21911"/>
                </a:lnTo>
                <a:lnTo>
                  <a:pt x="1651313" y="1548531"/>
                </a:lnTo>
                <a:lnTo>
                  <a:pt x="6935" y="1548531"/>
                </a:lnTo>
                <a:lnTo>
                  <a:pt x="0" y="1411194"/>
                </a:lnTo>
                <a:cubicBezTo>
                  <a:pt x="0" y="631813"/>
                  <a:pt x="631813" y="0"/>
                  <a:pt x="141119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hasCustomPrompt="1"/>
          </p:nvPr>
        </p:nvSpPr>
        <p:spPr>
          <a:xfrm>
            <a:off x="288001" y="233233"/>
            <a:ext cx="3703159" cy="1080000"/>
          </a:xfrm>
        </p:spPr>
        <p:txBody>
          <a:bodyPr>
            <a:normAutofit/>
          </a:bodyPr>
          <a:lstStyle>
            <a:lvl1pPr>
              <a:defRPr sz="2800"/>
            </a:lvl1pPr>
          </a:lstStyle>
          <a:p>
            <a:r>
              <a:rPr lang="en-GB"/>
              <a:t>Three column title area </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0" name="Content Placeholder 2">
            <a:extLst>
              <a:ext uri="{FF2B5EF4-FFF2-40B4-BE49-F238E27FC236}">
                <a16:creationId xmlns:a16="http://schemas.microsoft.com/office/drawing/2014/main" id="{F6926DD4-6883-C049-82E5-5B5C35F1776D}"/>
              </a:ext>
            </a:extLst>
          </p:cNvPr>
          <p:cNvSpPr>
            <a:spLocks noGrp="1"/>
          </p:cNvSpPr>
          <p:nvPr>
            <p:ph sz="half" idx="1"/>
          </p:nvPr>
        </p:nvSpPr>
        <p:spPr>
          <a:xfrm>
            <a:off x="288000" y="1866700"/>
            <a:ext cx="3703157" cy="3728837"/>
          </a:xfrm>
        </p:spPr>
        <p:txBody>
          <a:bodyPr/>
          <a:lstStyle>
            <a:lvl1pPr>
              <a:defRPr sz="1600" baseline="0"/>
            </a:lvl1pPr>
            <a:lvl2pPr>
              <a:defRPr sz="1600" baseline="0"/>
            </a:lvl2pPr>
            <a:lvl3pPr>
              <a:defRPr sz="1600" baseline="0"/>
            </a:lvl3pPr>
            <a:lvl4pPr>
              <a:defRPr sz="1600" baseline="0"/>
            </a:lvl4pPr>
            <a:lvl5pPr>
              <a:defRPr sz="160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EEF4A6A9-E3F4-2E40-9EB4-EB8996466E64}"/>
              </a:ext>
            </a:extLst>
          </p:cNvPr>
          <p:cNvSpPr>
            <a:spLocks noGrp="1"/>
          </p:cNvSpPr>
          <p:nvPr>
            <p:ph sz="half" idx="13"/>
          </p:nvPr>
        </p:nvSpPr>
        <p:spPr>
          <a:xfrm>
            <a:off x="4246342"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a:extLst>
              <a:ext uri="{FF2B5EF4-FFF2-40B4-BE49-F238E27FC236}">
                <a16:creationId xmlns:a16="http://schemas.microsoft.com/office/drawing/2014/main" id="{E366D9EF-468E-6B41-ADE0-805E5AABC31C}"/>
              </a:ext>
            </a:extLst>
          </p:cNvPr>
          <p:cNvSpPr>
            <a:spLocks noGrp="1"/>
          </p:cNvSpPr>
          <p:nvPr>
            <p:ph sz="half" idx="14"/>
          </p:nvPr>
        </p:nvSpPr>
        <p:spPr>
          <a:xfrm>
            <a:off x="8204682" y="1866700"/>
            <a:ext cx="3703157"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4">
            <a:extLst>
              <a:ext uri="{FF2B5EF4-FFF2-40B4-BE49-F238E27FC236}">
                <a16:creationId xmlns:a16="http://schemas.microsoft.com/office/drawing/2014/main" id="{5F3E89AE-A356-9245-8D90-6FA00F0D0983}"/>
              </a:ext>
            </a:extLst>
          </p:cNvPr>
          <p:cNvSpPr>
            <a:spLocks noGrp="1"/>
          </p:cNvSpPr>
          <p:nvPr>
            <p:ph type="body" sz="quarter" idx="15" hasCustomPrompt="1"/>
          </p:nvPr>
        </p:nvSpPr>
        <p:spPr>
          <a:xfrm>
            <a:off x="4246343" y="233235"/>
            <a:ext cx="3703156" cy="1080000"/>
          </a:xfrm>
        </p:spPr>
        <p:txBody>
          <a:bodyPr>
            <a:normAutofit/>
          </a:bodyPr>
          <a:lstStyle>
            <a:lvl1pPr algn="l" defTabSz="914377" rtl="0" eaLnBrk="1" latinLnBrk="0" hangingPunct="1">
              <a:lnSpc>
                <a:spcPct val="90000"/>
              </a:lnSpc>
              <a:spcBef>
                <a:spcPct val="0"/>
              </a:spcBef>
              <a:buNone/>
              <a:defRPr lang="en-GB" sz="2800" b="1" i="0" kern="1200" spc="-130" baseline="0" dirty="0" smtClean="0">
                <a:solidFill>
                  <a:schemeClr val="tx1"/>
                </a:solidFill>
                <a:latin typeface="Modern Era Bold" panose="02000000000000000000" pitchFamily="2" charset="0"/>
                <a:ea typeface="+mj-ea"/>
                <a:cs typeface="+mj-cs"/>
              </a:defRPr>
            </a:lvl1pPr>
          </a:lstStyle>
          <a:p>
            <a:pPr lvl="0"/>
            <a:r>
              <a:rPr lang="en-GB"/>
              <a:t>Three column title area </a:t>
            </a:r>
          </a:p>
        </p:txBody>
      </p:sp>
      <p:sp>
        <p:nvSpPr>
          <p:cNvPr id="12" name="Text Placeholder 4">
            <a:extLst>
              <a:ext uri="{FF2B5EF4-FFF2-40B4-BE49-F238E27FC236}">
                <a16:creationId xmlns:a16="http://schemas.microsoft.com/office/drawing/2014/main" id="{6D81FD7A-AF29-9B42-8AF7-30D5BF4CA0BA}"/>
              </a:ext>
            </a:extLst>
          </p:cNvPr>
          <p:cNvSpPr>
            <a:spLocks noGrp="1"/>
          </p:cNvSpPr>
          <p:nvPr>
            <p:ph type="body" sz="quarter" idx="16" hasCustomPrompt="1"/>
          </p:nvPr>
        </p:nvSpPr>
        <p:spPr>
          <a:xfrm>
            <a:off x="8204682" y="233235"/>
            <a:ext cx="3703156" cy="1080000"/>
          </a:xfrm>
        </p:spPr>
        <p:txBody>
          <a:bodyPr>
            <a:normAutofit/>
          </a:bodyPr>
          <a:lstStyle>
            <a:lvl1pPr algn="l" defTabSz="914377" rtl="0" eaLnBrk="1" latinLnBrk="0" hangingPunct="1">
              <a:lnSpc>
                <a:spcPct val="90000"/>
              </a:lnSpc>
              <a:spcBef>
                <a:spcPct val="0"/>
              </a:spcBef>
              <a:buNone/>
              <a:defRPr lang="en-GB" sz="2800" b="1" i="0" kern="1200" spc="-130" baseline="0" dirty="0" smtClean="0">
                <a:solidFill>
                  <a:schemeClr val="tx1"/>
                </a:solidFill>
                <a:latin typeface="Modern Era Bold" panose="02000000000000000000" pitchFamily="2" charset="0"/>
                <a:ea typeface="+mj-ea"/>
                <a:cs typeface="+mj-cs"/>
              </a:defRPr>
            </a:lvl1pPr>
          </a:lstStyle>
          <a:p>
            <a:pPr lvl="0"/>
            <a:r>
              <a:rPr lang="en-GB"/>
              <a:t>Three column title area </a:t>
            </a:r>
          </a:p>
        </p:txBody>
      </p:sp>
    </p:spTree>
    <p:extLst>
      <p:ext uri="{BB962C8B-B14F-4D97-AF65-F5344CB8AC3E}">
        <p14:creationId xmlns:p14="http://schemas.microsoft.com/office/powerpoint/2010/main" val="767067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slides 5">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A5E79C8-345C-3642-B5AA-17CCEFD9A290}"/>
              </a:ext>
            </a:extLst>
          </p:cNvPr>
          <p:cNvSpPr/>
          <p:nvPr userDrawn="1"/>
        </p:nvSpPr>
        <p:spPr>
          <a:xfrm>
            <a:off x="10010674" y="0"/>
            <a:ext cx="2181007" cy="1155579"/>
          </a:xfrm>
          <a:custGeom>
            <a:avLst/>
            <a:gdLst/>
            <a:ahLst/>
            <a:cxnLst/>
            <a:rect l="l" t="t" r="r" b="b"/>
            <a:pathLst>
              <a:path w="3596640" h="1905635">
                <a:moveTo>
                  <a:pt x="3596462" y="0"/>
                </a:moveTo>
                <a:lnTo>
                  <a:pt x="0" y="0"/>
                </a:lnTo>
                <a:lnTo>
                  <a:pt x="10892" y="15608"/>
                </a:lnTo>
                <a:lnTo>
                  <a:pt x="37091" y="52349"/>
                </a:lnTo>
                <a:lnTo>
                  <a:pt x="63650" y="88814"/>
                </a:lnTo>
                <a:lnTo>
                  <a:pt x="90568" y="124997"/>
                </a:lnTo>
                <a:lnTo>
                  <a:pt x="117843" y="160898"/>
                </a:lnTo>
                <a:lnTo>
                  <a:pt x="145470" y="196514"/>
                </a:lnTo>
                <a:lnTo>
                  <a:pt x="173449" y="231841"/>
                </a:lnTo>
                <a:lnTo>
                  <a:pt x="201776" y="266877"/>
                </a:lnTo>
                <a:lnTo>
                  <a:pt x="230448" y="301621"/>
                </a:lnTo>
                <a:lnTo>
                  <a:pt x="259464" y="336068"/>
                </a:lnTo>
                <a:lnTo>
                  <a:pt x="288820" y="370216"/>
                </a:lnTo>
                <a:lnTo>
                  <a:pt x="318513" y="404063"/>
                </a:lnTo>
                <a:lnTo>
                  <a:pt x="348542" y="437607"/>
                </a:lnTo>
                <a:lnTo>
                  <a:pt x="378904" y="470844"/>
                </a:lnTo>
                <a:lnTo>
                  <a:pt x="409595" y="503772"/>
                </a:lnTo>
                <a:lnTo>
                  <a:pt x="440614" y="536388"/>
                </a:lnTo>
                <a:lnTo>
                  <a:pt x="471957" y="568690"/>
                </a:lnTo>
                <a:lnTo>
                  <a:pt x="503623" y="600675"/>
                </a:lnTo>
                <a:lnTo>
                  <a:pt x="535608" y="632341"/>
                </a:lnTo>
                <a:lnTo>
                  <a:pt x="567910" y="663684"/>
                </a:lnTo>
                <a:lnTo>
                  <a:pt x="600526" y="694703"/>
                </a:lnTo>
                <a:lnTo>
                  <a:pt x="633454" y="725394"/>
                </a:lnTo>
                <a:lnTo>
                  <a:pt x="666691" y="755756"/>
                </a:lnTo>
                <a:lnTo>
                  <a:pt x="700234" y="785785"/>
                </a:lnTo>
                <a:lnTo>
                  <a:pt x="734081" y="815478"/>
                </a:lnTo>
                <a:lnTo>
                  <a:pt x="768230" y="844834"/>
                </a:lnTo>
                <a:lnTo>
                  <a:pt x="802677" y="873850"/>
                </a:lnTo>
                <a:lnTo>
                  <a:pt x="837420" y="902522"/>
                </a:lnTo>
                <a:lnTo>
                  <a:pt x="872456" y="930849"/>
                </a:lnTo>
                <a:lnTo>
                  <a:pt x="907783" y="958828"/>
                </a:lnTo>
                <a:lnTo>
                  <a:pt x="943399" y="986456"/>
                </a:lnTo>
                <a:lnTo>
                  <a:pt x="979300" y="1013730"/>
                </a:lnTo>
                <a:lnTo>
                  <a:pt x="1015483" y="1040648"/>
                </a:lnTo>
                <a:lnTo>
                  <a:pt x="1051948" y="1067208"/>
                </a:lnTo>
                <a:lnTo>
                  <a:pt x="1088689" y="1093406"/>
                </a:lnTo>
                <a:lnTo>
                  <a:pt x="1125706" y="1119241"/>
                </a:lnTo>
                <a:lnTo>
                  <a:pt x="1162996" y="1144708"/>
                </a:lnTo>
                <a:lnTo>
                  <a:pt x="1200555" y="1169807"/>
                </a:lnTo>
                <a:lnTo>
                  <a:pt x="1238382" y="1194534"/>
                </a:lnTo>
                <a:lnTo>
                  <a:pt x="1276473" y="1218887"/>
                </a:lnTo>
                <a:lnTo>
                  <a:pt x="1314826" y="1242863"/>
                </a:lnTo>
                <a:lnTo>
                  <a:pt x="1353439" y="1266459"/>
                </a:lnTo>
                <a:lnTo>
                  <a:pt x="1392309" y="1289673"/>
                </a:lnTo>
                <a:lnTo>
                  <a:pt x="1431432" y="1312502"/>
                </a:lnTo>
                <a:lnTo>
                  <a:pt x="1470808" y="1334943"/>
                </a:lnTo>
                <a:lnTo>
                  <a:pt x="1510432" y="1356995"/>
                </a:lnTo>
                <a:lnTo>
                  <a:pt x="1550303" y="1378654"/>
                </a:lnTo>
                <a:lnTo>
                  <a:pt x="1590417" y="1399918"/>
                </a:lnTo>
                <a:lnTo>
                  <a:pt x="1630773" y="1420784"/>
                </a:lnTo>
                <a:lnTo>
                  <a:pt x="1671367" y="1441249"/>
                </a:lnTo>
                <a:lnTo>
                  <a:pt x="1712197" y="1461312"/>
                </a:lnTo>
                <a:lnTo>
                  <a:pt x="1753260" y="1480968"/>
                </a:lnTo>
                <a:lnTo>
                  <a:pt x="1794554" y="1500217"/>
                </a:lnTo>
                <a:lnTo>
                  <a:pt x="1836076" y="1519054"/>
                </a:lnTo>
                <a:lnTo>
                  <a:pt x="1877824" y="1537478"/>
                </a:lnTo>
                <a:lnTo>
                  <a:pt x="1919794" y="1555486"/>
                </a:lnTo>
                <a:lnTo>
                  <a:pt x="1961985" y="1573075"/>
                </a:lnTo>
                <a:lnTo>
                  <a:pt x="2004393" y="1590242"/>
                </a:lnTo>
                <a:lnTo>
                  <a:pt x="2047017" y="1606986"/>
                </a:lnTo>
                <a:lnTo>
                  <a:pt x="2089852" y="1623303"/>
                </a:lnTo>
                <a:lnTo>
                  <a:pt x="2132898" y="1639191"/>
                </a:lnTo>
                <a:lnTo>
                  <a:pt x="2176151" y="1654647"/>
                </a:lnTo>
                <a:lnTo>
                  <a:pt x="2219608" y="1669668"/>
                </a:lnTo>
                <a:lnTo>
                  <a:pt x="2263267" y="1684253"/>
                </a:lnTo>
                <a:lnTo>
                  <a:pt x="2307126" y="1698397"/>
                </a:lnTo>
                <a:lnTo>
                  <a:pt x="2351181" y="1712100"/>
                </a:lnTo>
                <a:lnTo>
                  <a:pt x="2395431" y="1725358"/>
                </a:lnTo>
                <a:lnTo>
                  <a:pt x="2439872" y="1738168"/>
                </a:lnTo>
                <a:lnTo>
                  <a:pt x="2484502" y="1750528"/>
                </a:lnTo>
                <a:lnTo>
                  <a:pt x="2529318" y="1762435"/>
                </a:lnTo>
                <a:lnTo>
                  <a:pt x="2574318" y="1773887"/>
                </a:lnTo>
                <a:lnTo>
                  <a:pt x="2619499" y="1784882"/>
                </a:lnTo>
                <a:lnTo>
                  <a:pt x="2664859" y="1795415"/>
                </a:lnTo>
                <a:lnTo>
                  <a:pt x="2710394" y="1805486"/>
                </a:lnTo>
                <a:lnTo>
                  <a:pt x="2756102" y="1815090"/>
                </a:lnTo>
                <a:lnTo>
                  <a:pt x="2801982" y="1824226"/>
                </a:lnTo>
                <a:lnTo>
                  <a:pt x="2848029" y="1832892"/>
                </a:lnTo>
                <a:lnTo>
                  <a:pt x="2894241" y="1841083"/>
                </a:lnTo>
                <a:lnTo>
                  <a:pt x="2940617" y="1848799"/>
                </a:lnTo>
                <a:lnTo>
                  <a:pt x="2987152" y="1856035"/>
                </a:lnTo>
                <a:lnTo>
                  <a:pt x="3033845" y="1862790"/>
                </a:lnTo>
                <a:lnTo>
                  <a:pt x="3080693" y="1869061"/>
                </a:lnTo>
                <a:lnTo>
                  <a:pt x="3127693" y="1874846"/>
                </a:lnTo>
                <a:lnTo>
                  <a:pt x="3174844" y="1880141"/>
                </a:lnTo>
                <a:lnTo>
                  <a:pt x="3222141" y="1884944"/>
                </a:lnTo>
                <a:lnTo>
                  <a:pt x="3269582" y="1889253"/>
                </a:lnTo>
                <a:lnTo>
                  <a:pt x="3317166" y="1893064"/>
                </a:lnTo>
                <a:lnTo>
                  <a:pt x="3364889" y="1896376"/>
                </a:lnTo>
                <a:lnTo>
                  <a:pt x="3412748" y="1899186"/>
                </a:lnTo>
                <a:lnTo>
                  <a:pt x="3460742" y="1901490"/>
                </a:lnTo>
                <a:lnTo>
                  <a:pt x="3508867" y="1903287"/>
                </a:lnTo>
                <a:lnTo>
                  <a:pt x="3557121" y="1904574"/>
                </a:lnTo>
                <a:lnTo>
                  <a:pt x="3596462" y="1905203"/>
                </a:lnTo>
                <a:lnTo>
                  <a:pt x="3596462" y="0"/>
                </a:lnTo>
                <a:close/>
              </a:path>
            </a:pathLst>
          </a:custGeom>
          <a:solidFill>
            <a:srgbClr val="00FFE3"/>
          </a:solidFill>
        </p:spPr>
        <p:txBody>
          <a:bodyPr wrap="square" lIns="0" tIns="0" rIns="0" bIns="0" rtlCol="0"/>
          <a:lstStyle/>
          <a:p>
            <a:endParaRPr sz="663"/>
          </a:p>
        </p:txBody>
      </p:sp>
      <p:sp>
        <p:nvSpPr>
          <p:cNvPr id="12" name="object 3">
            <a:extLst>
              <a:ext uri="{FF2B5EF4-FFF2-40B4-BE49-F238E27FC236}">
                <a16:creationId xmlns:a16="http://schemas.microsoft.com/office/drawing/2014/main" id="{1C2445FC-53CB-4745-B75A-7700CCFC9F96}"/>
              </a:ext>
            </a:extLst>
          </p:cNvPr>
          <p:cNvSpPr/>
          <p:nvPr userDrawn="1"/>
        </p:nvSpPr>
        <p:spPr>
          <a:xfrm>
            <a:off x="428" y="5968696"/>
            <a:ext cx="2231835" cy="889115"/>
          </a:xfrm>
          <a:custGeom>
            <a:avLst/>
            <a:gdLst/>
            <a:ahLst/>
            <a:cxnLst/>
            <a:rect l="l" t="t" r="r" b="b"/>
            <a:pathLst>
              <a:path w="3680460" h="1466215">
                <a:moveTo>
                  <a:pt x="376951" y="0"/>
                </a:moveTo>
                <a:lnTo>
                  <a:pt x="328448" y="258"/>
                </a:lnTo>
                <a:lnTo>
                  <a:pt x="280068" y="1032"/>
                </a:lnTo>
                <a:lnTo>
                  <a:pt x="231814" y="2319"/>
                </a:lnTo>
                <a:lnTo>
                  <a:pt x="183689" y="4116"/>
                </a:lnTo>
                <a:lnTo>
                  <a:pt x="135695" y="6420"/>
                </a:lnTo>
                <a:lnTo>
                  <a:pt x="87836" y="9230"/>
                </a:lnTo>
                <a:lnTo>
                  <a:pt x="40113" y="12542"/>
                </a:lnTo>
                <a:lnTo>
                  <a:pt x="0" y="15755"/>
                </a:lnTo>
                <a:lnTo>
                  <a:pt x="0" y="1465734"/>
                </a:lnTo>
                <a:lnTo>
                  <a:pt x="3680347" y="1465734"/>
                </a:lnTo>
                <a:lnTo>
                  <a:pt x="3652052" y="1434760"/>
                </a:lnTo>
                <a:lnTo>
                  <a:pt x="3621361" y="1401832"/>
                </a:lnTo>
                <a:lnTo>
                  <a:pt x="3590342" y="1369215"/>
                </a:lnTo>
                <a:lnTo>
                  <a:pt x="3558999" y="1336913"/>
                </a:lnTo>
                <a:lnTo>
                  <a:pt x="3527333" y="1304928"/>
                </a:lnTo>
                <a:lnTo>
                  <a:pt x="3495348" y="1273263"/>
                </a:lnTo>
                <a:lnTo>
                  <a:pt x="3463046" y="1241919"/>
                </a:lnTo>
                <a:lnTo>
                  <a:pt x="3430430" y="1210901"/>
                </a:lnTo>
                <a:lnTo>
                  <a:pt x="3397502" y="1180209"/>
                </a:lnTo>
                <a:lnTo>
                  <a:pt x="3364265" y="1149848"/>
                </a:lnTo>
                <a:lnTo>
                  <a:pt x="3330722" y="1119819"/>
                </a:lnTo>
                <a:lnTo>
                  <a:pt x="3296875" y="1090125"/>
                </a:lnTo>
                <a:lnTo>
                  <a:pt x="3262726" y="1060769"/>
                </a:lnTo>
                <a:lnTo>
                  <a:pt x="3228279" y="1031754"/>
                </a:lnTo>
                <a:lnTo>
                  <a:pt x="3193536" y="1003081"/>
                </a:lnTo>
                <a:lnTo>
                  <a:pt x="3158500" y="974754"/>
                </a:lnTo>
                <a:lnTo>
                  <a:pt x="3123172" y="946776"/>
                </a:lnTo>
                <a:lnTo>
                  <a:pt x="3087557" y="919148"/>
                </a:lnTo>
                <a:lnTo>
                  <a:pt x="3051656" y="891874"/>
                </a:lnTo>
                <a:lnTo>
                  <a:pt x="3015472" y="864955"/>
                </a:lnTo>
                <a:lnTo>
                  <a:pt x="2979008" y="838396"/>
                </a:lnTo>
                <a:lnTo>
                  <a:pt x="2942266" y="812197"/>
                </a:lnTo>
                <a:lnTo>
                  <a:pt x="2905249" y="786363"/>
                </a:lnTo>
                <a:lnTo>
                  <a:pt x="2867960" y="760895"/>
                </a:lnTo>
                <a:lnTo>
                  <a:pt x="2830401" y="735797"/>
                </a:lnTo>
                <a:lnTo>
                  <a:pt x="2792574" y="711070"/>
                </a:lnTo>
                <a:lnTo>
                  <a:pt x="2754483" y="686717"/>
                </a:lnTo>
                <a:lnTo>
                  <a:pt x="2716129" y="662741"/>
                </a:lnTo>
                <a:lnTo>
                  <a:pt x="2677517" y="639145"/>
                </a:lnTo>
                <a:lnTo>
                  <a:pt x="2638647" y="615931"/>
                </a:lnTo>
                <a:lnTo>
                  <a:pt x="2599523" y="593102"/>
                </a:lnTo>
                <a:lnTo>
                  <a:pt x="2560148" y="570661"/>
                </a:lnTo>
                <a:lnTo>
                  <a:pt x="2520524" y="548609"/>
                </a:lnTo>
                <a:lnTo>
                  <a:pt x="2480653" y="526950"/>
                </a:lnTo>
                <a:lnTo>
                  <a:pt x="2440539" y="505686"/>
                </a:lnTo>
                <a:lnTo>
                  <a:pt x="2400183" y="484821"/>
                </a:lnTo>
                <a:lnTo>
                  <a:pt x="2359589" y="464355"/>
                </a:lnTo>
                <a:lnTo>
                  <a:pt x="2318759" y="444293"/>
                </a:lnTo>
                <a:lnTo>
                  <a:pt x="2277696" y="424636"/>
                </a:lnTo>
                <a:lnTo>
                  <a:pt x="2236402" y="405388"/>
                </a:lnTo>
                <a:lnTo>
                  <a:pt x="2194880" y="386551"/>
                </a:lnTo>
                <a:lnTo>
                  <a:pt x="2153132" y="368127"/>
                </a:lnTo>
                <a:lnTo>
                  <a:pt x="2111161" y="350119"/>
                </a:lnTo>
                <a:lnTo>
                  <a:pt x="2068971" y="332530"/>
                </a:lnTo>
                <a:lnTo>
                  <a:pt x="2026562" y="315363"/>
                </a:lnTo>
                <a:lnTo>
                  <a:pt x="1983939" y="298619"/>
                </a:lnTo>
                <a:lnTo>
                  <a:pt x="1941103" y="282302"/>
                </a:lnTo>
                <a:lnTo>
                  <a:pt x="1898058" y="266414"/>
                </a:lnTo>
                <a:lnTo>
                  <a:pt x="1854805" y="250958"/>
                </a:lnTo>
                <a:lnTo>
                  <a:pt x="1811348" y="235937"/>
                </a:lnTo>
                <a:lnTo>
                  <a:pt x="1767688" y="221352"/>
                </a:lnTo>
                <a:lnTo>
                  <a:pt x="1723830" y="207208"/>
                </a:lnTo>
                <a:lnTo>
                  <a:pt x="1679774" y="193505"/>
                </a:lnTo>
                <a:lnTo>
                  <a:pt x="1635525" y="180247"/>
                </a:lnTo>
                <a:lnTo>
                  <a:pt x="1591084" y="167437"/>
                </a:lnTo>
                <a:lnTo>
                  <a:pt x="1546454" y="155077"/>
                </a:lnTo>
                <a:lnTo>
                  <a:pt x="1501638" y="143170"/>
                </a:lnTo>
                <a:lnTo>
                  <a:pt x="1456638" y="131718"/>
                </a:lnTo>
                <a:lnTo>
                  <a:pt x="1411457" y="120724"/>
                </a:lnTo>
                <a:lnTo>
                  <a:pt x="1366097" y="110190"/>
                </a:lnTo>
                <a:lnTo>
                  <a:pt x="1320562" y="100120"/>
                </a:lnTo>
                <a:lnTo>
                  <a:pt x="1274853" y="90515"/>
                </a:lnTo>
                <a:lnTo>
                  <a:pt x="1228974" y="81379"/>
                </a:lnTo>
                <a:lnTo>
                  <a:pt x="1182927" y="72714"/>
                </a:lnTo>
                <a:lnTo>
                  <a:pt x="1136715" y="64522"/>
                </a:lnTo>
                <a:lnTo>
                  <a:pt x="1090339" y="56807"/>
                </a:lnTo>
                <a:lnTo>
                  <a:pt x="1043804" y="49570"/>
                </a:lnTo>
                <a:lnTo>
                  <a:pt x="997111" y="42815"/>
                </a:lnTo>
                <a:lnTo>
                  <a:pt x="950263" y="36544"/>
                </a:lnTo>
                <a:lnTo>
                  <a:pt x="903262" y="30760"/>
                </a:lnTo>
                <a:lnTo>
                  <a:pt x="856112" y="25465"/>
                </a:lnTo>
                <a:lnTo>
                  <a:pt x="808815" y="20662"/>
                </a:lnTo>
                <a:lnTo>
                  <a:pt x="761373" y="16353"/>
                </a:lnTo>
                <a:lnTo>
                  <a:pt x="713790" y="12542"/>
                </a:lnTo>
                <a:lnTo>
                  <a:pt x="666067" y="9230"/>
                </a:lnTo>
                <a:lnTo>
                  <a:pt x="618207" y="6420"/>
                </a:lnTo>
                <a:lnTo>
                  <a:pt x="570214" y="4116"/>
                </a:lnTo>
                <a:lnTo>
                  <a:pt x="522089" y="2319"/>
                </a:lnTo>
                <a:lnTo>
                  <a:pt x="473835" y="1032"/>
                </a:lnTo>
                <a:lnTo>
                  <a:pt x="425455" y="258"/>
                </a:lnTo>
                <a:lnTo>
                  <a:pt x="376951" y="0"/>
                </a:lnTo>
                <a:close/>
              </a:path>
            </a:pathLst>
          </a:custGeom>
          <a:solidFill>
            <a:srgbClr val="00FFE3"/>
          </a:solidFill>
        </p:spPr>
        <p:txBody>
          <a:bodyPr wrap="square" lIns="0" tIns="0" rIns="0" bIns="0" rtlCol="0"/>
          <a:lstStyle/>
          <a:p>
            <a:endParaRPr sz="663"/>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baseline="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0" name="Content Placeholder 2">
            <a:extLst>
              <a:ext uri="{FF2B5EF4-FFF2-40B4-BE49-F238E27FC236}">
                <a16:creationId xmlns:a16="http://schemas.microsoft.com/office/drawing/2014/main" id="{F6926DD4-6883-C049-82E5-5B5C35F1776D}"/>
              </a:ext>
            </a:extLst>
          </p:cNvPr>
          <p:cNvSpPr>
            <a:spLocks noGrp="1"/>
          </p:cNvSpPr>
          <p:nvPr>
            <p:ph sz="half" idx="1"/>
          </p:nvPr>
        </p:nvSpPr>
        <p:spPr>
          <a:xfrm>
            <a:off x="288000" y="2954217"/>
            <a:ext cx="3703157" cy="2641321"/>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EEF4A6A9-E3F4-2E40-9EB4-EB8996466E64}"/>
              </a:ext>
            </a:extLst>
          </p:cNvPr>
          <p:cNvSpPr>
            <a:spLocks noGrp="1"/>
          </p:cNvSpPr>
          <p:nvPr>
            <p:ph sz="half" idx="13"/>
          </p:nvPr>
        </p:nvSpPr>
        <p:spPr>
          <a:xfrm>
            <a:off x="4246342" y="2954217"/>
            <a:ext cx="3703157" cy="2641321"/>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a:extLst>
              <a:ext uri="{FF2B5EF4-FFF2-40B4-BE49-F238E27FC236}">
                <a16:creationId xmlns:a16="http://schemas.microsoft.com/office/drawing/2014/main" id="{E366D9EF-468E-6B41-ADE0-805E5AABC31C}"/>
              </a:ext>
            </a:extLst>
          </p:cNvPr>
          <p:cNvSpPr>
            <a:spLocks noGrp="1"/>
          </p:cNvSpPr>
          <p:nvPr>
            <p:ph sz="half" idx="14"/>
          </p:nvPr>
        </p:nvSpPr>
        <p:spPr>
          <a:xfrm>
            <a:off x="8204682" y="2954217"/>
            <a:ext cx="3703157" cy="2641321"/>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4B49A19-CD46-3C44-908A-3AF8A5104CAC}"/>
              </a:ext>
            </a:extLst>
          </p:cNvPr>
          <p:cNvSpPr>
            <a:spLocks noGrp="1"/>
          </p:cNvSpPr>
          <p:nvPr>
            <p:ph type="body" sz="quarter" idx="15" hasCustomPrompt="1"/>
          </p:nvPr>
        </p:nvSpPr>
        <p:spPr>
          <a:xfrm>
            <a:off x="288001" y="1687514"/>
            <a:ext cx="3703159" cy="1069975"/>
          </a:xfrm>
        </p:spPr>
        <p:txBody>
          <a:bodyPr/>
          <a:lstStyle>
            <a:lvl1pPr>
              <a:defRPr sz="8500" b="1" i="0" spc="-200" baseline="0">
                <a:latin typeface="Modern Era Bold" panose="02000000000000000000" pitchFamily="2" charset="0"/>
              </a:defRPr>
            </a:lvl1pPr>
          </a:lstStyle>
          <a:p>
            <a:pPr lvl="0"/>
            <a:r>
              <a:rPr lang="en-GB"/>
              <a:t>00</a:t>
            </a:r>
          </a:p>
        </p:txBody>
      </p:sp>
      <p:sp>
        <p:nvSpPr>
          <p:cNvPr id="17" name="Text Placeholder 3">
            <a:extLst>
              <a:ext uri="{FF2B5EF4-FFF2-40B4-BE49-F238E27FC236}">
                <a16:creationId xmlns:a16="http://schemas.microsoft.com/office/drawing/2014/main" id="{F518AC78-AE79-7A48-993D-BD817DE1044C}"/>
              </a:ext>
            </a:extLst>
          </p:cNvPr>
          <p:cNvSpPr>
            <a:spLocks noGrp="1"/>
          </p:cNvSpPr>
          <p:nvPr>
            <p:ph type="body" sz="quarter" idx="16" hasCustomPrompt="1"/>
          </p:nvPr>
        </p:nvSpPr>
        <p:spPr>
          <a:xfrm>
            <a:off x="4246342" y="1687514"/>
            <a:ext cx="3703159" cy="1069975"/>
          </a:xfrm>
        </p:spPr>
        <p:txBody>
          <a:bodyPr/>
          <a:lstStyle>
            <a:lvl1pPr>
              <a:defRPr sz="8500" b="1" i="0" spc="-200" baseline="0">
                <a:latin typeface="Modern Era Bold" panose="02000000000000000000" pitchFamily="2" charset="0"/>
              </a:defRPr>
            </a:lvl1pPr>
          </a:lstStyle>
          <a:p>
            <a:pPr lvl="0"/>
            <a:r>
              <a:rPr lang="en-GB"/>
              <a:t>00</a:t>
            </a:r>
          </a:p>
        </p:txBody>
      </p:sp>
      <p:sp>
        <p:nvSpPr>
          <p:cNvPr id="18" name="Text Placeholder 3">
            <a:extLst>
              <a:ext uri="{FF2B5EF4-FFF2-40B4-BE49-F238E27FC236}">
                <a16:creationId xmlns:a16="http://schemas.microsoft.com/office/drawing/2014/main" id="{EB6E82E4-3A86-AA4A-9B52-6F3BB69B59C7}"/>
              </a:ext>
            </a:extLst>
          </p:cNvPr>
          <p:cNvSpPr>
            <a:spLocks noGrp="1"/>
          </p:cNvSpPr>
          <p:nvPr>
            <p:ph type="body" sz="quarter" idx="17" hasCustomPrompt="1"/>
          </p:nvPr>
        </p:nvSpPr>
        <p:spPr>
          <a:xfrm>
            <a:off x="8204682" y="1687514"/>
            <a:ext cx="3703159" cy="1069975"/>
          </a:xfrm>
        </p:spPr>
        <p:txBody>
          <a:bodyPr/>
          <a:lstStyle>
            <a:lvl1pPr>
              <a:defRPr sz="8500" b="1" i="0" spc="-200" baseline="0">
                <a:latin typeface="Modern Era Bold" panose="02000000000000000000" pitchFamily="2" charset="0"/>
              </a:defRPr>
            </a:lvl1pPr>
          </a:lstStyle>
          <a:p>
            <a:pPr lvl="0"/>
            <a:r>
              <a:rPr lang="en-GB"/>
              <a:t>00</a:t>
            </a:r>
          </a:p>
        </p:txBody>
      </p:sp>
    </p:spTree>
    <p:extLst>
      <p:ext uri="{BB962C8B-B14F-4D97-AF65-F5344CB8AC3E}">
        <p14:creationId xmlns:p14="http://schemas.microsoft.com/office/powerpoint/2010/main" val="770906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lumn slides 6">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A5E79C8-345C-3642-B5AA-17CCEFD9A290}"/>
              </a:ext>
            </a:extLst>
          </p:cNvPr>
          <p:cNvSpPr/>
          <p:nvPr userDrawn="1"/>
        </p:nvSpPr>
        <p:spPr>
          <a:xfrm>
            <a:off x="10010674" y="0"/>
            <a:ext cx="2181007" cy="1155579"/>
          </a:xfrm>
          <a:custGeom>
            <a:avLst/>
            <a:gdLst/>
            <a:ahLst/>
            <a:cxnLst/>
            <a:rect l="l" t="t" r="r" b="b"/>
            <a:pathLst>
              <a:path w="3596640" h="1905635">
                <a:moveTo>
                  <a:pt x="3596462" y="0"/>
                </a:moveTo>
                <a:lnTo>
                  <a:pt x="0" y="0"/>
                </a:lnTo>
                <a:lnTo>
                  <a:pt x="10892" y="15608"/>
                </a:lnTo>
                <a:lnTo>
                  <a:pt x="37091" y="52349"/>
                </a:lnTo>
                <a:lnTo>
                  <a:pt x="63650" y="88814"/>
                </a:lnTo>
                <a:lnTo>
                  <a:pt x="90568" y="124997"/>
                </a:lnTo>
                <a:lnTo>
                  <a:pt x="117843" y="160898"/>
                </a:lnTo>
                <a:lnTo>
                  <a:pt x="145470" y="196514"/>
                </a:lnTo>
                <a:lnTo>
                  <a:pt x="173449" y="231841"/>
                </a:lnTo>
                <a:lnTo>
                  <a:pt x="201776" y="266877"/>
                </a:lnTo>
                <a:lnTo>
                  <a:pt x="230448" y="301621"/>
                </a:lnTo>
                <a:lnTo>
                  <a:pt x="259464" y="336068"/>
                </a:lnTo>
                <a:lnTo>
                  <a:pt x="288820" y="370216"/>
                </a:lnTo>
                <a:lnTo>
                  <a:pt x="318513" y="404063"/>
                </a:lnTo>
                <a:lnTo>
                  <a:pt x="348542" y="437607"/>
                </a:lnTo>
                <a:lnTo>
                  <a:pt x="378904" y="470844"/>
                </a:lnTo>
                <a:lnTo>
                  <a:pt x="409595" y="503772"/>
                </a:lnTo>
                <a:lnTo>
                  <a:pt x="440614" y="536388"/>
                </a:lnTo>
                <a:lnTo>
                  <a:pt x="471957" y="568690"/>
                </a:lnTo>
                <a:lnTo>
                  <a:pt x="503623" y="600675"/>
                </a:lnTo>
                <a:lnTo>
                  <a:pt x="535608" y="632341"/>
                </a:lnTo>
                <a:lnTo>
                  <a:pt x="567910" y="663684"/>
                </a:lnTo>
                <a:lnTo>
                  <a:pt x="600526" y="694703"/>
                </a:lnTo>
                <a:lnTo>
                  <a:pt x="633454" y="725394"/>
                </a:lnTo>
                <a:lnTo>
                  <a:pt x="666691" y="755756"/>
                </a:lnTo>
                <a:lnTo>
                  <a:pt x="700234" y="785785"/>
                </a:lnTo>
                <a:lnTo>
                  <a:pt x="734081" y="815478"/>
                </a:lnTo>
                <a:lnTo>
                  <a:pt x="768230" y="844834"/>
                </a:lnTo>
                <a:lnTo>
                  <a:pt x="802677" y="873850"/>
                </a:lnTo>
                <a:lnTo>
                  <a:pt x="837420" y="902522"/>
                </a:lnTo>
                <a:lnTo>
                  <a:pt x="872456" y="930849"/>
                </a:lnTo>
                <a:lnTo>
                  <a:pt x="907783" y="958828"/>
                </a:lnTo>
                <a:lnTo>
                  <a:pt x="943399" y="986456"/>
                </a:lnTo>
                <a:lnTo>
                  <a:pt x="979300" y="1013730"/>
                </a:lnTo>
                <a:lnTo>
                  <a:pt x="1015483" y="1040648"/>
                </a:lnTo>
                <a:lnTo>
                  <a:pt x="1051948" y="1067208"/>
                </a:lnTo>
                <a:lnTo>
                  <a:pt x="1088689" y="1093406"/>
                </a:lnTo>
                <a:lnTo>
                  <a:pt x="1125706" y="1119241"/>
                </a:lnTo>
                <a:lnTo>
                  <a:pt x="1162996" y="1144708"/>
                </a:lnTo>
                <a:lnTo>
                  <a:pt x="1200555" y="1169807"/>
                </a:lnTo>
                <a:lnTo>
                  <a:pt x="1238382" y="1194534"/>
                </a:lnTo>
                <a:lnTo>
                  <a:pt x="1276473" y="1218887"/>
                </a:lnTo>
                <a:lnTo>
                  <a:pt x="1314826" y="1242863"/>
                </a:lnTo>
                <a:lnTo>
                  <a:pt x="1353439" y="1266459"/>
                </a:lnTo>
                <a:lnTo>
                  <a:pt x="1392309" y="1289673"/>
                </a:lnTo>
                <a:lnTo>
                  <a:pt x="1431432" y="1312502"/>
                </a:lnTo>
                <a:lnTo>
                  <a:pt x="1470808" y="1334943"/>
                </a:lnTo>
                <a:lnTo>
                  <a:pt x="1510432" y="1356995"/>
                </a:lnTo>
                <a:lnTo>
                  <a:pt x="1550303" y="1378654"/>
                </a:lnTo>
                <a:lnTo>
                  <a:pt x="1590417" y="1399918"/>
                </a:lnTo>
                <a:lnTo>
                  <a:pt x="1630773" y="1420784"/>
                </a:lnTo>
                <a:lnTo>
                  <a:pt x="1671367" y="1441249"/>
                </a:lnTo>
                <a:lnTo>
                  <a:pt x="1712197" y="1461312"/>
                </a:lnTo>
                <a:lnTo>
                  <a:pt x="1753260" y="1480968"/>
                </a:lnTo>
                <a:lnTo>
                  <a:pt x="1794554" y="1500217"/>
                </a:lnTo>
                <a:lnTo>
                  <a:pt x="1836076" y="1519054"/>
                </a:lnTo>
                <a:lnTo>
                  <a:pt x="1877824" y="1537478"/>
                </a:lnTo>
                <a:lnTo>
                  <a:pt x="1919794" y="1555486"/>
                </a:lnTo>
                <a:lnTo>
                  <a:pt x="1961985" y="1573075"/>
                </a:lnTo>
                <a:lnTo>
                  <a:pt x="2004393" y="1590242"/>
                </a:lnTo>
                <a:lnTo>
                  <a:pt x="2047017" y="1606986"/>
                </a:lnTo>
                <a:lnTo>
                  <a:pt x="2089852" y="1623303"/>
                </a:lnTo>
                <a:lnTo>
                  <a:pt x="2132898" y="1639191"/>
                </a:lnTo>
                <a:lnTo>
                  <a:pt x="2176151" y="1654647"/>
                </a:lnTo>
                <a:lnTo>
                  <a:pt x="2219608" y="1669668"/>
                </a:lnTo>
                <a:lnTo>
                  <a:pt x="2263267" y="1684253"/>
                </a:lnTo>
                <a:lnTo>
                  <a:pt x="2307126" y="1698397"/>
                </a:lnTo>
                <a:lnTo>
                  <a:pt x="2351181" y="1712100"/>
                </a:lnTo>
                <a:lnTo>
                  <a:pt x="2395431" y="1725358"/>
                </a:lnTo>
                <a:lnTo>
                  <a:pt x="2439872" y="1738168"/>
                </a:lnTo>
                <a:lnTo>
                  <a:pt x="2484502" y="1750528"/>
                </a:lnTo>
                <a:lnTo>
                  <a:pt x="2529318" y="1762435"/>
                </a:lnTo>
                <a:lnTo>
                  <a:pt x="2574318" y="1773887"/>
                </a:lnTo>
                <a:lnTo>
                  <a:pt x="2619499" y="1784882"/>
                </a:lnTo>
                <a:lnTo>
                  <a:pt x="2664859" y="1795415"/>
                </a:lnTo>
                <a:lnTo>
                  <a:pt x="2710394" y="1805486"/>
                </a:lnTo>
                <a:lnTo>
                  <a:pt x="2756102" y="1815090"/>
                </a:lnTo>
                <a:lnTo>
                  <a:pt x="2801982" y="1824226"/>
                </a:lnTo>
                <a:lnTo>
                  <a:pt x="2848029" y="1832892"/>
                </a:lnTo>
                <a:lnTo>
                  <a:pt x="2894241" y="1841083"/>
                </a:lnTo>
                <a:lnTo>
                  <a:pt x="2940617" y="1848799"/>
                </a:lnTo>
                <a:lnTo>
                  <a:pt x="2987152" y="1856035"/>
                </a:lnTo>
                <a:lnTo>
                  <a:pt x="3033845" y="1862790"/>
                </a:lnTo>
                <a:lnTo>
                  <a:pt x="3080693" y="1869061"/>
                </a:lnTo>
                <a:lnTo>
                  <a:pt x="3127693" y="1874846"/>
                </a:lnTo>
                <a:lnTo>
                  <a:pt x="3174844" y="1880141"/>
                </a:lnTo>
                <a:lnTo>
                  <a:pt x="3222141" y="1884944"/>
                </a:lnTo>
                <a:lnTo>
                  <a:pt x="3269582" y="1889253"/>
                </a:lnTo>
                <a:lnTo>
                  <a:pt x="3317166" y="1893064"/>
                </a:lnTo>
                <a:lnTo>
                  <a:pt x="3364889" y="1896376"/>
                </a:lnTo>
                <a:lnTo>
                  <a:pt x="3412748" y="1899186"/>
                </a:lnTo>
                <a:lnTo>
                  <a:pt x="3460742" y="1901490"/>
                </a:lnTo>
                <a:lnTo>
                  <a:pt x="3508867" y="1903287"/>
                </a:lnTo>
                <a:lnTo>
                  <a:pt x="3557121" y="1904574"/>
                </a:lnTo>
                <a:lnTo>
                  <a:pt x="3596462" y="1905203"/>
                </a:lnTo>
                <a:lnTo>
                  <a:pt x="3596462" y="0"/>
                </a:lnTo>
                <a:close/>
              </a:path>
            </a:pathLst>
          </a:custGeom>
          <a:solidFill>
            <a:schemeClr val="accent5"/>
          </a:solidFill>
        </p:spPr>
        <p:txBody>
          <a:bodyPr wrap="square" lIns="0" tIns="0" rIns="0" bIns="0" rtlCol="0"/>
          <a:lstStyle/>
          <a:p>
            <a:endParaRPr sz="663"/>
          </a:p>
        </p:txBody>
      </p:sp>
      <p:sp>
        <p:nvSpPr>
          <p:cNvPr id="12" name="object 3">
            <a:extLst>
              <a:ext uri="{FF2B5EF4-FFF2-40B4-BE49-F238E27FC236}">
                <a16:creationId xmlns:a16="http://schemas.microsoft.com/office/drawing/2014/main" id="{1C2445FC-53CB-4745-B75A-7700CCFC9F96}"/>
              </a:ext>
            </a:extLst>
          </p:cNvPr>
          <p:cNvSpPr/>
          <p:nvPr userDrawn="1"/>
        </p:nvSpPr>
        <p:spPr>
          <a:xfrm>
            <a:off x="428" y="5968696"/>
            <a:ext cx="2231835" cy="889115"/>
          </a:xfrm>
          <a:custGeom>
            <a:avLst/>
            <a:gdLst/>
            <a:ahLst/>
            <a:cxnLst/>
            <a:rect l="l" t="t" r="r" b="b"/>
            <a:pathLst>
              <a:path w="3680460" h="1466215">
                <a:moveTo>
                  <a:pt x="376951" y="0"/>
                </a:moveTo>
                <a:lnTo>
                  <a:pt x="328448" y="258"/>
                </a:lnTo>
                <a:lnTo>
                  <a:pt x="280068" y="1032"/>
                </a:lnTo>
                <a:lnTo>
                  <a:pt x="231814" y="2319"/>
                </a:lnTo>
                <a:lnTo>
                  <a:pt x="183689" y="4116"/>
                </a:lnTo>
                <a:lnTo>
                  <a:pt x="135695" y="6420"/>
                </a:lnTo>
                <a:lnTo>
                  <a:pt x="87836" y="9230"/>
                </a:lnTo>
                <a:lnTo>
                  <a:pt x="40113" y="12542"/>
                </a:lnTo>
                <a:lnTo>
                  <a:pt x="0" y="15755"/>
                </a:lnTo>
                <a:lnTo>
                  <a:pt x="0" y="1465734"/>
                </a:lnTo>
                <a:lnTo>
                  <a:pt x="3680347" y="1465734"/>
                </a:lnTo>
                <a:lnTo>
                  <a:pt x="3652052" y="1434760"/>
                </a:lnTo>
                <a:lnTo>
                  <a:pt x="3621361" y="1401832"/>
                </a:lnTo>
                <a:lnTo>
                  <a:pt x="3590342" y="1369215"/>
                </a:lnTo>
                <a:lnTo>
                  <a:pt x="3558999" y="1336913"/>
                </a:lnTo>
                <a:lnTo>
                  <a:pt x="3527333" y="1304928"/>
                </a:lnTo>
                <a:lnTo>
                  <a:pt x="3495348" y="1273263"/>
                </a:lnTo>
                <a:lnTo>
                  <a:pt x="3463046" y="1241919"/>
                </a:lnTo>
                <a:lnTo>
                  <a:pt x="3430430" y="1210901"/>
                </a:lnTo>
                <a:lnTo>
                  <a:pt x="3397502" y="1180209"/>
                </a:lnTo>
                <a:lnTo>
                  <a:pt x="3364265" y="1149848"/>
                </a:lnTo>
                <a:lnTo>
                  <a:pt x="3330722" y="1119819"/>
                </a:lnTo>
                <a:lnTo>
                  <a:pt x="3296875" y="1090125"/>
                </a:lnTo>
                <a:lnTo>
                  <a:pt x="3262726" y="1060769"/>
                </a:lnTo>
                <a:lnTo>
                  <a:pt x="3228279" y="1031754"/>
                </a:lnTo>
                <a:lnTo>
                  <a:pt x="3193536" y="1003081"/>
                </a:lnTo>
                <a:lnTo>
                  <a:pt x="3158500" y="974754"/>
                </a:lnTo>
                <a:lnTo>
                  <a:pt x="3123172" y="946776"/>
                </a:lnTo>
                <a:lnTo>
                  <a:pt x="3087557" y="919148"/>
                </a:lnTo>
                <a:lnTo>
                  <a:pt x="3051656" y="891874"/>
                </a:lnTo>
                <a:lnTo>
                  <a:pt x="3015472" y="864955"/>
                </a:lnTo>
                <a:lnTo>
                  <a:pt x="2979008" y="838396"/>
                </a:lnTo>
                <a:lnTo>
                  <a:pt x="2942266" y="812197"/>
                </a:lnTo>
                <a:lnTo>
                  <a:pt x="2905249" y="786363"/>
                </a:lnTo>
                <a:lnTo>
                  <a:pt x="2867960" y="760895"/>
                </a:lnTo>
                <a:lnTo>
                  <a:pt x="2830401" y="735797"/>
                </a:lnTo>
                <a:lnTo>
                  <a:pt x="2792574" y="711070"/>
                </a:lnTo>
                <a:lnTo>
                  <a:pt x="2754483" y="686717"/>
                </a:lnTo>
                <a:lnTo>
                  <a:pt x="2716129" y="662741"/>
                </a:lnTo>
                <a:lnTo>
                  <a:pt x="2677517" y="639145"/>
                </a:lnTo>
                <a:lnTo>
                  <a:pt x="2638647" y="615931"/>
                </a:lnTo>
                <a:lnTo>
                  <a:pt x="2599523" y="593102"/>
                </a:lnTo>
                <a:lnTo>
                  <a:pt x="2560148" y="570661"/>
                </a:lnTo>
                <a:lnTo>
                  <a:pt x="2520524" y="548609"/>
                </a:lnTo>
                <a:lnTo>
                  <a:pt x="2480653" y="526950"/>
                </a:lnTo>
                <a:lnTo>
                  <a:pt x="2440539" y="505686"/>
                </a:lnTo>
                <a:lnTo>
                  <a:pt x="2400183" y="484821"/>
                </a:lnTo>
                <a:lnTo>
                  <a:pt x="2359589" y="464355"/>
                </a:lnTo>
                <a:lnTo>
                  <a:pt x="2318759" y="444293"/>
                </a:lnTo>
                <a:lnTo>
                  <a:pt x="2277696" y="424636"/>
                </a:lnTo>
                <a:lnTo>
                  <a:pt x="2236402" y="405388"/>
                </a:lnTo>
                <a:lnTo>
                  <a:pt x="2194880" y="386551"/>
                </a:lnTo>
                <a:lnTo>
                  <a:pt x="2153132" y="368127"/>
                </a:lnTo>
                <a:lnTo>
                  <a:pt x="2111161" y="350119"/>
                </a:lnTo>
                <a:lnTo>
                  <a:pt x="2068971" y="332530"/>
                </a:lnTo>
                <a:lnTo>
                  <a:pt x="2026562" y="315363"/>
                </a:lnTo>
                <a:lnTo>
                  <a:pt x="1983939" y="298619"/>
                </a:lnTo>
                <a:lnTo>
                  <a:pt x="1941103" y="282302"/>
                </a:lnTo>
                <a:lnTo>
                  <a:pt x="1898058" y="266414"/>
                </a:lnTo>
                <a:lnTo>
                  <a:pt x="1854805" y="250958"/>
                </a:lnTo>
                <a:lnTo>
                  <a:pt x="1811348" y="235937"/>
                </a:lnTo>
                <a:lnTo>
                  <a:pt x="1767688" y="221352"/>
                </a:lnTo>
                <a:lnTo>
                  <a:pt x="1723830" y="207208"/>
                </a:lnTo>
                <a:lnTo>
                  <a:pt x="1679774" y="193505"/>
                </a:lnTo>
                <a:lnTo>
                  <a:pt x="1635525" y="180247"/>
                </a:lnTo>
                <a:lnTo>
                  <a:pt x="1591084" y="167437"/>
                </a:lnTo>
                <a:lnTo>
                  <a:pt x="1546454" y="155077"/>
                </a:lnTo>
                <a:lnTo>
                  <a:pt x="1501638" y="143170"/>
                </a:lnTo>
                <a:lnTo>
                  <a:pt x="1456638" y="131718"/>
                </a:lnTo>
                <a:lnTo>
                  <a:pt x="1411457" y="120724"/>
                </a:lnTo>
                <a:lnTo>
                  <a:pt x="1366097" y="110190"/>
                </a:lnTo>
                <a:lnTo>
                  <a:pt x="1320562" y="100120"/>
                </a:lnTo>
                <a:lnTo>
                  <a:pt x="1274853" y="90515"/>
                </a:lnTo>
                <a:lnTo>
                  <a:pt x="1228974" y="81379"/>
                </a:lnTo>
                <a:lnTo>
                  <a:pt x="1182927" y="72714"/>
                </a:lnTo>
                <a:lnTo>
                  <a:pt x="1136715" y="64522"/>
                </a:lnTo>
                <a:lnTo>
                  <a:pt x="1090339" y="56807"/>
                </a:lnTo>
                <a:lnTo>
                  <a:pt x="1043804" y="49570"/>
                </a:lnTo>
                <a:lnTo>
                  <a:pt x="997111" y="42815"/>
                </a:lnTo>
                <a:lnTo>
                  <a:pt x="950263" y="36544"/>
                </a:lnTo>
                <a:lnTo>
                  <a:pt x="903262" y="30760"/>
                </a:lnTo>
                <a:lnTo>
                  <a:pt x="856112" y="25465"/>
                </a:lnTo>
                <a:lnTo>
                  <a:pt x="808815" y="20662"/>
                </a:lnTo>
                <a:lnTo>
                  <a:pt x="761373" y="16353"/>
                </a:lnTo>
                <a:lnTo>
                  <a:pt x="713790" y="12542"/>
                </a:lnTo>
                <a:lnTo>
                  <a:pt x="666067" y="9230"/>
                </a:lnTo>
                <a:lnTo>
                  <a:pt x="618207" y="6420"/>
                </a:lnTo>
                <a:lnTo>
                  <a:pt x="570214" y="4116"/>
                </a:lnTo>
                <a:lnTo>
                  <a:pt x="522089" y="2319"/>
                </a:lnTo>
                <a:lnTo>
                  <a:pt x="473835" y="1032"/>
                </a:lnTo>
                <a:lnTo>
                  <a:pt x="425455" y="258"/>
                </a:lnTo>
                <a:lnTo>
                  <a:pt x="376951" y="0"/>
                </a:lnTo>
                <a:close/>
              </a:path>
            </a:pathLst>
          </a:custGeom>
          <a:solidFill>
            <a:schemeClr val="accent5"/>
          </a:solidFill>
        </p:spPr>
        <p:txBody>
          <a:bodyPr wrap="square" lIns="0" tIns="0" rIns="0" bIns="0" rtlCol="0"/>
          <a:lstStyle/>
          <a:p>
            <a:endParaRPr sz="663"/>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0" name="Content Placeholder 2">
            <a:extLst>
              <a:ext uri="{FF2B5EF4-FFF2-40B4-BE49-F238E27FC236}">
                <a16:creationId xmlns:a16="http://schemas.microsoft.com/office/drawing/2014/main" id="{F6926DD4-6883-C049-82E5-5B5C35F1776D}"/>
              </a:ext>
            </a:extLst>
          </p:cNvPr>
          <p:cNvSpPr>
            <a:spLocks noGrp="1"/>
          </p:cNvSpPr>
          <p:nvPr>
            <p:ph sz="half" idx="1"/>
          </p:nvPr>
        </p:nvSpPr>
        <p:spPr>
          <a:xfrm>
            <a:off x="288000" y="2954217"/>
            <a:ext cx="3703157" cy="2641321"/>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EEF4A6A9-E3F4-2E40-9EB4-EB8996466E64}"/>
              </a:ext>
            </a:extLst>
          </p:cNvPr>
          <p:cNvSpPr>
            <a:spLocks noGrp="1"/>
          </p:cNvSpPr>
          <p:nvPr>
            <p:ph sz="half" idx="13"/>
          </p:nvPr>
        </p:nvSpPr>
        <p:spPr>
          <a:xfrm>
            <a:off x="4246342" y="2954217"/>
            <a:ext cx="3703157" cy="2641321"/>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2">
            <a:extLst>
              <a:ext uri="{FF2B5EF4-FFF2-40B4-BE49-F238E27FC236}">
                <a16:creationId xmlns:a16="http://schemas.microsoft.com/office/drawing/2014/main" id="{E366D9EF-468E-6B41-ADE0-805E5AABC31C}"/>
              </a:ext>
            </a:extLst>
          </p:cNvPr>
          <p:cNvSpPr>
            <a:spLocks noGrp="1"/>
          </p:cNvSpPr>
          <p:nvPr>
            <p:ph sz="half" idx="14"/>
          </p:nvPr>
        </p:nvSpPr>
        <p:spPr>
          <a:xfrm>
            <a:off x="8204682" y="2954217"/>
            <a:ext cx="3703157" cy="2641321"/>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4B49A19-CD46-3C44-908A-3AF8A5104CAC}"/>
              </a:ext>
            </a:extLst>
          </p:cNvPr>
          <p:cNvSpPr>
            <a:spLocks noGrp="1"/>
          </p:cNvSpPr>
          <p:nvPr>
            <p:ph type="body" sz="quarter" idx="15" hasCustomPrompt="1"/>
          </p:nvPr>
        </p:nvSpPr>
        <p:spPr>
          <a:xfrm>
            <a:off x="288001" y="1687514"/>
            <a:ext cx="3703159" cy="1069975"/>
          </a:xfrm>
        </p:spPr>
        <p:txBody>
          <a:bodyPr/>
          <a:lstStyle>
            <a:lvl1pPr>
              <a:defRPr sz="8500" b="1" i="0" spc="-200" baseline="0">
                <a:latin typeface="Modern Era Bold" panose="02000000000000000000" pitchFamily="2" charset="0"/>
              </a:defRPr>
            </a:lvl1pPr>
          </a:lstStyle>
          <a:p>
            <a:pPr lvl="0"/>
            <a:r>
              <a:rPr lang="en-GB"/>
              <a:t>00</a:t>
            </a:r>
          </a:p>
        </p:txBody>
      </p:sp>
      <p:sp>
        <p:nvSpPr>
          <p:cNvPr id="17" name="Text Placeholder 3">
            <a:extLst>
              <a:ext uri="{FF2B5EF4-FFF2-40B4-BE49-F238E27FC236}">
                <a16:creationId xmlns:a16="http://schemas.microsoft.com/office/drawing/2014/main" id="{F518AC78-AE79-7A48-993D-BD817DE1044C}"/>
              </a:ext>
            </a:extLst>
          </p:cNvPr>
          <p:cNvSpPr>
            <a:spLocks noGrp="1"/>
          </p:cNvSpPr>
          <p:nvPr>
            <p:ph type="body" sz="quarter" idx="16" hasCustomPrompt="1"/>
          </p:nvPr>
        </p:nvSpPr>
        <p:spPr>
          <a:xfrm>
            <a:off x="4246342" y="1687514"/>
            <a:ext cx="3703159" cy="1069975"/>
          </a:xfrm>
        </p:spPr>
        <p:txBody>
          <a:bodyPr/>
          <a:lstStyle>
            <a:lvl1pPr>
              <a:defRPr sz="8500" b="1" i="0" spc="-200" baseline="0">
                <a:latin typeface="Modern Era Bold" panose="02000000000000000000" pitchFamily="2" charset="0"/>
              </a:defRPr>
            </a:lvl1pPr>
          </a:lstStyle>
          <a:p>
            <a:pPr lvl="0"/>
            <a:r>
              <a:rPr lang="en-GB"/>
              <a:t>00</a:t>
            </a:r>
          </a:p>
        </p:txBody>
      </p:sp>
      <p:sp>
        <p:nvSpPr>
          <p:cNvPr id="18" name="Text Placeholder 3">
            <a:extLst>
              <a:ext uri="{FF2B5EF4-FFF2-40B4-BE49-F238E27FC236}">
                <a16:creationId xmlns:a16="http://schemas.microsoft.com/office/drawing/2014/main" id="{EB6E82E4-3A86-AA4A-9B52-6F3BB69B59C7}"/>
              </a:ext>
            </a:extLst>
          </p:cNvPr>
          <p:cNvSpPr>
            <a:spLocks noGrp="1"/>
          </p:cNvSpPr>
          <p:nvPr>
            <p:ph type="body" sz="quarter" idx="17" hasCustomPrompt="1"/>
          </p:nvPr>
        </p:nvSpPr>
        <p:spPr>
          <a:xfrm>
            <a:off x="8204682" y="1687514"/>
            <a:ext cx="3703159" cy="1069975"/>
          </a:xfrm>
        </p:spPr>
        <p:txBody>
          <a:bodyPr/>
          <a:lstStyle>
            <a:lvl1pPr>
              <a:defRPr sz="8500" b="1" i="0" spc="-200" baseline="0">
                <a:latin typeface="Modern Era Bold" panose="02000000000000000000" pitchFamily="2" charset="0"/>
              </a:defRPr>
            </a:lvl1pPr>
          </a:lstStyle>
          <a:p>
            <a:pPr lvl="0"/>
            <a:r>
              <a:rPr lang="en-GB"/>
              <a:t>00</a:t>
            </a:r>
          </a:p>
        </p:txBody>
      </p:sp>
    </p:spTree>
    <p:extLst>
      <p:ext uri="{BB962C8B-B14F-4D97-AF65-F5344CB8AC3E}">
        <p14:creationId xmlns:p14="http://schemas.microsoft.com/office/powerpoint/2010/main" val="2701723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column slides 7">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baseline="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nchor="b"/>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13" name="Text Placeholder 12">
            <a:extLst>
              <a:ext uri="{FF2B5EF4-FFF2-40B4-BE49-F238E27FC236}">
                <a16:creationId xmlns:a16="http://schemas.microsoft.com/office/drawing/2014/main" id="{25EB1657-E0FD-274B-84D0-669D25D91B2E}"/>
              </a:ext>
            </a:extLst>
          </p:cNvPr>
          <p:cNvSpPr>
            <a:spLocks noGrp="1"/>
          </p:cNvSpPr>
          <p:nvPr>
            <p:ph type="body" sz="quarter" idx="18" hasCustomPrompt="1"/>
          </p:nvPr>
        </p:nvSpPr>
        <p:spPr>
          <a:xfrm>
            <a:off x="0" y="1593768"/>
            <a:ext cx="4063715" cy="4064083"/>
          </a:xfrm>
          <a:prstGeom prst="ellipse">
            <a:avLst/>
          </a:prstGeom>
          <a:solidFill>
            <a:schemeClr val="bg2"/>
          </a:solidFill>
        </p:spPr>
        <p:txBody>
          <a:bodyPr tIns="180000"/>
          <a:lstStyle>
            <a:lvl1pPr algn="ctr">
              <a:defRPr sz="8500" b="1" i="0" spc="-200" baseline="0">
                <a:latin typeface="Modern Era Bold" panose="02000000000000000000" pitchFamily="2" charset="0"/>
              </a:defRPr>
            </a:lvl1pPr>
            <a:lvl2pPr marL="0" indent="0" algn="ctr">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22" name="Text Placeholder 12">
            <a:extLst>
              <a:ext uri="{FF2B5EF4-FFF2-40B4-BE49-F238E27FC236}">
                <a16:creationId xmlns:a16="http://schemas.microsoft.com/office/drawing/2014/main" id="{F3B79489-B232-5141-ABE5-8F1581561E8A}"/>
              </a:ext>
            </a:extLst>
          </p:cNvPr>
          <p:cNvSpPr>
            <a:spLocks noGrp="1"/>
          </p:cNvSpPr>
          <p:nvPr>
            <p:ph type="body" sz="quarter" idx="19" hasCustomPrompt="1"/>
          </p:nvPr>
        </p:nvSpPr>
        <p:spPr>
          <a:xfrm>
            <a:off x="4064573" y="1593768"/>
            <a:ext cx="4063715" cy="4064083"/>
          </a:xfrm>
          <a:prstGeom prst="ellipse">
            <a:avLst/>
          </a:prstGeom>
          <a:solidFill>
            <a:schemeClr val="bg2"/>
          </a:solidFill>
        </p:spPr>
        <p:txBody>
          <a:bodyPr tIns="180000"/>
          <a:lstStyle>
            <a:lvl1pPr algn="ctr">
              <a:defRPr sz="8500" b="1" i="0" spc="-200" baseline="0">
                <a:latin typeface="Modern Era Bold" panose="02000000000000000000" pitchFamily="2" charset="0"/>
              </a:defRPr>
            </a:lvl1pPr>
            <a:lvl2pPr marL="0" indent="0" algn="ctr">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23" name="Text Placeholder 12">
            <a:extLst>
              <a:ext uri="{FF2B5EF4-FFF2-40B4-BE49-F238E27FC236}">
                <a16:creationId xmlns:a16="http://schemas.microsoft.com/office/drawing/2014/main" id="{40A7274E-42FE-9647-AE6D-647E39B04F8C}"/>
              </a:ext>
            </a:extLst>
          </p:cNvPr>
          <p:cNvSpPr>
            <a:spLocks noGrp="1"/>
          </p:cNvSpPr>
          <p:nvPr>
            <p:ph type="body" sz="quarter" idx="20" hasCustomPrompt="1"/>
          </p:nvPr>
        </p:nvSpPr>
        <p:spPr>
          <a:xfrm>
            <a:off x="8128288" y="1593768"/>
            <a:ext cx="4063715" cy="4064083"/>
          </a:xfrm>
          <a:prstGeom prst="ellipse">
            <a:avLst/>
          </a:prstGeom>
          <a:solidFill>
            <a:schemeClr val="bg2"/>
          </a:solidFill>
        </p:spPr>
        <p:txBody>
          <a:bodyPr tIns="180000"/>
          <a:lstStyle>
            <a:lvl1pPr algn="ctr">
              <a:defRPr sz="8500" b="1" i="0" spc="-200" baseline="0">
                <a:latin typeface="Modern Era Bold" panose="02000000000000000000" pitchFamily="2" charset="0"/>
              </a:defRPr>
            </a:lvl1pPr>
            <a:lvl2pPr marL="0" indent="0" algn="ctr">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10" name="Content Placeholder 2">
            <a:extLst>
              <a:ext uri="{FF2B5EF4-FFF2-40B4-BE49-F238E27FC236}">
                <a16:creationId xmlns:a16="http://schemas.microsoft.com/office/drawing/2014/main" id="{F11E238A-E9E3-5F4C-AA32-DF7195D66119}"/>
              </a:ext>
            </a:extLst>
          </p:cNvPr>
          <p:cNvSpPr>
            <a:spLocks noGrp="1"/>
          </p:cNvSpPr>
          <p:nvPr>
            <p:ph sz="half" idx="1"/>
          </p:nvPr>
        </p:nvSpPr>
        <p:spPr>
          <a:xfrm>
            <a:off x="320163" y="3621741"/>
            <a:ext cx="3423388" cy="1973797"/>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a:extLst>
              <a:ext uri="{FF2B5EF4-FFF2-40B4-BE49-F238E27FC236}">
                <a16:creationId xmlns:a16="http://schemas.microsoft.com/office/drawing/2014/main" id="{0BCAFCF7-8F14-BC41-8A70-38E3C8390A1D}"/>
              </a:ext>
            </a:extLst>
          </p:cNvPr>
          <p:cNvSpPr>
            <a:spLocks noGrp="1"/>
          </p:cNvSpPr>
          <p:nvPr>
            <p:ph sz="half" idx="21"/>
          </p:nvPr>
        </p:nvSpPr>
        <p:spPr>
          <a:xfrm>
            <a:off x="4384736" y="3621741"/>
            <a:ext cx="3423388" cy="1973797"/>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a:extLst>
              <a:ext uri="{FF2B5EF4-FFF2-40B4-BE49-F238E27FC236}">
                <a16:creationId xmlns:a16="http://schemas.microsoft.com/office/drawing/2014/main" id="{307F834F-44B6-FA45-A8B5-4C43916A4428}"/>
              </a:ext>
            </a:extLst>
          </p:cNvPr>
          <p:cNvSpPr>
            <a:spLocks noGrp="1"/>
          </p:cNvSpPr>
          <p:nvPr>
            <p:ph sz="half" idx="22"/>
          </p:nvPr>
        </p:nvSpPr>
        <p:spPr>
          <a:xfrm>
            <a:off x="8448451" y="3621741"/>
            <a:ext cx="3423388" cy="1973797"/>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43509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lumn slides8">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3" name="Text Placeholder 12">
            <a:extLst>
              <a:ext uri="{FF2B5EF4-FFF2-40B4-BE49-F238E27FC236}">
                <a16:creationId xmlns:a16="http://schemas.microsoft.com/office/drawing/2014/main" id="{25EB1657-E0FD-274B-84D0-669D25D91B2E}"/>
              </a:ext>
            </a:extLst>
          </p:cNvPr>
          <p:cNvSpPr>
            <a:spLocks noGrp="1"/>
          </p:cNvSpPr>
          <p:nvPr>
            <p:ph type="body" sz="quarter" idx="18" hasCustomPrompt="1"/>
          </p:nvPr>
        </p:nvSpPr>
        <p:spPr>
          <a:xfrm>
            <a:off x="0" y="1593768"/>
            <a:ext cx="4063715" cy="4064083"/>
          </a:xfrm>
          <a:prstGeom prst="ellipse">
            <a:avLst/>
          </a:prstGeom>
          <a:solidFill>
            <a:schemeClr val="tx1"/>
          </a:solidFill>
        </p:spPr>
        <p:txBody>
          <a:bodyPr tIns="180000"/>
          <a:lstStyle>
            <a:lvl1pPr algn="ctr">
              <a:defRPr sz="8500" b="1" i="0" spc="-200" baseline="0">
                <a:solidFill>
                  <a:schemeClr val="tx2"/>
                </a:solidFill>
                <a:latin typeface="Modern Era Bold" panose="02000000000000000000" pitchFamily="2" charset="0"/>
              </a:defRPr>
            </a:lvl1pPr>
            <a:lvl2pPr marL="0" indent="0" algn="ctr">
              <a:spcBef>
                <a:spcPts val="600"/>
              </a:spcBef>
              <a:buNone/>
              <a:defRPr sz="1600">
                <a:solidFill>
                  <a:schemeClr val="bg1"/>
                </a:solidFill>
              </a:defRPr>
            </a:lvl2pPr>
            <a:lvl3pPr marL="143996" indent="0" algn="ctr">
              <a:buNone/>
              <a:defRPr sz="1600"/>
            </a:lvl3pPr>
            <a:lvl4pPr algn="ctr">
              <a:defRPr sz="1600"/>
            </a:lvl4pPr>
            <a:lvl5pPr algn="ctr">
              <a:defRPr sz="1600"/>
            </a:lvl5pPr>
          </a:lstStyle>
          <a:p>
            <a:pPr lvl="0"/>
            <a:r>
              <a:rPr lang="en-GB"/>
              <a:t>00</a:t>
            </a:r>
          </a:p>
        </p:txBody>
      </p:sp>
      <p:sp>
        <p:nvSpPr>
          <p:cNvPr id="22" name="Text Placeholder 12">
            <a:extLst>
              <a:ext uri="{FF2B5EF4-FFF2-40B4-BE49-F238E27FC236}">
                <a16:creationId xmlns:a16="http://schemas.microsoft.com/office/drawing/2014/main" id="{F3B79489-B232-5141-ABE5-8F1581561E8A}"/>
              </a:ext>
            </a:extLst>
          </p:cNvPr>
          <p:cNvSpPr>
            <a:spLocks noGrp="1"/>
          </p:cNvSpPr>
          <p:nvPr>
            <p:ph type="body" sz="quarter" idx="19" hasCustomPrompt="1"/>
          </p:nvPr>
        </p:nvSpPr>
        <p:spPr>
          <a:xfrm>
            <a:off x="4064573" y="1593768"/>
            <a:ext cx="4063715" cy="4064083"/>
          </a:xfrm>
          <a:prstGeom prst="ellipse">
            <a:avLst/>
          </a:prstGeom>
          <a:solidFill>
            <a:schemeClr val="tx1"/>
          </a:solidFill>
        </p:spPr>
        <p:txBody>
          <a:bodyPr tIns="180000"/>
          <a:lstStyle>
            <a:lvl1pPr algn="ctr">
              <a:defRPr sz="8500" b="1" i="0" spc="-200" baseline="0">
                <a:solidFill>
                  <a:schemeClr val="tx2"/>
                </a:solidFill>
                <a:latin typeface="Modern Era Bold" panose="02000000000000000000" pitchFamily="2" charset="0"/>
              </a:defRPr>
            </a:lvl1pPr>
            <a:lvl2pPr marL="0" indent="0" algn="ctr">
              <a:spcBef>
                <a:spcPts val="600"/>
              </a:spcBef>
              <a:buNone/>
              <a:defRPr sz="1600">
                <a:solidFill>
                  <a:schemeClr val="bg1"/>
                </a:solidFill>
              </a:defRPr>
            </a:lvl2pPr>
            <a:lvl3pPr marL="143996" indent="0" algn="ctr">
              <a:buNone/>
              <a:defRPr sz="1600"/>
            </a:lvl3pPr>
            <a:lvl4pPr algn="ctr">
              <a:defRPr sz="1600"/>
            </a:lvl4pPr>
            <a:lvl5pPr algn="ctr">
              <a:defRPr sz="1600"/>
            </a:lvl5pPr>
          </a:lstStyle>
          <a:p>
            <a:pPr lvl="0"/>
            <a:r>
              <a:rPr lang="en-GB"/>
              <a:t>00</a:t>
            </a:r>
          </a:p>
        </p:txBody>
      </p:sp>
      <p:sp>
        <p:nvSpPr>
          <p:cNvPr id="23" name="Text Placeholder 12">
            <a:extLst>
              <a:ext uri="{FF2B5EF4-FFF2-40B4-BE49-F238E27FC236}">
                <a16:creationId xmlns:a16="http://schemas.microsoft.com/office/drawing/2014/main" id="{40A7274E-42FE-9647-AE6D-647E39B04F8C}"/>
              </a:ext>
            </a:extLst>
          </p:cNvPr>
          <p:cNvSpPr>
            <a:spLocks noGrp="1"/>
          </p:cNvSpPr>
          <p:nvPr>
            <p:ph type="body" sz="quarter" idx="20" hasCustomPrompt="1"/>
          </p:nvPr>
        </p:nvSpPr>
        <p:spPr>
          <a:xfrm>
            <a:off x="8128288" y="1593768"/>
            <a:ext cx="4063715" cy="4064083"/>
          </a:xfrm>
          <a:prstGeom prst="ellipse">
            <a:avLst/>
          </a:prstGeom>
          <a:solidFill>
            <a:schemeClr val="tx1"/>
          </a:solidFill>
        </p:spPr>
        <p:txBody>
          <a:bodyPr tIns="180000"/>
          <a:lstStyle>
            <a:lvl1pPr algn="ctr">
              <a:defRPr sz="8500" b="1" i="0" spc="-200" baseline="0">
                <a:solidFill>
                  <a:schemeClr val="tx2"/>
                </a:solidFill>
                <a:latin typeface="Modern Era Bold" panose="02000000000000000000" pitchFamily="2" charset="0"/>
              </a:defRPr>
            </a:lvl1pPr>
            <a:lvl2pPr marL="0" indent="0" algn="ctr">
              <a:spcBef>
                <a:spcPts val="600"/>
              </a:spcBef>
              <a:buNone/>
              <a:defRPr sz="1600">
                <a:solidFill>
                  <a:schemeClr val="bg1"/>
                </a:solidFill>
              </a:defRPr>
            </a:lvl2pPr>
            <a:lvl3pPr marL="143996" indent="0" algn="ctr">
              <a:buNone/>
              <a:defRPr sz="1600"/>
            </a:lvl3pPr>
            <a:lvl4pPr algn="ctr">
              <a:defRPr sz="1600"/>
            </a:lvl4pPr>
            <a:lvl5pPr algn="ctr">
              <a:defRPr sz="1600"/>
            </a:lvl5pPr>
          </a:lstStyle>
          <a:p>
            <a:pPr lvl="0"/>
            <a:r>
              <a:rPr lang="en-GB"/>
              <a:t>00</a:t>
            </a:r>
          </a:p>
        </p:txBody>
      </p:sp>
      <p:sp>
        <p:nvSpPr>
          <p:cNvPr id="10" name="Content Placeholder 2">
            <a:extLst>
              <a:ext uri="{FF2B5EF4-FFF2-40B4-BE49-F238E27FC236}">
                <a16:creationId xmlns:a16="http://schemas.microsoft.com/office/drawing/2014/main" id="{A8A2E25C-4FF8-994E-98B8-EDD55A12B213}"/>
              </a:ext>
            </a:extLst>
          </p:cNvPr>
          <p:cNvSpPr>
            <a:spLocks noGrp="1"/>
          </p:cNvSpPr>
          <p:nvPr>
            <p:ph sz="half" idx="1"/>
          </p:nvPr>
        </p:nvSpPr>
        <p:spPr>
          <a:xfrm>
            <a:off x="320163" y="3621741"/>
            <a:ext cx="3423388" cy="1973797"/>
          </a:xfrm>
        </p:spPr>
        <p:txBody>
          <a:bodyPr/>
          <a:lstStyle>
            <a:lvl1pPr algn="ctr">
              <a:defRPr sz="1600">
                <a:solidFill>
                  <a:schemeClr val="tx2"/>
                </a:solidFill>
              </a:defRPr>
            </a:lvl1pPr>
            <a:lvl2pPr algn="ctr">
              <a:defRPr sz="1600">
                <a:solidFill>
                  <a:schemeClr val="tx2"/>
                </a:solidFill>
              </a:defRPr>
            </a:lvl2pPr>
            <a:lvl3pPr algn="ctr">
              <a:defRPr sz="1600">
                <a:solidFill>
                  <a:schemeClr val="tx2"/>
                </a:solidFill>
              </a:defRPr>
            </a:lvl3pPr>
            <a:lvl4pPr algn="ctr">
              <a:defRPr sz="1600">
                <a:solidFill>
                  <a:schemeClr val="tx2"/>
                </a:solidFill>
              </a:defRPr>
            </a:lvl4pPr>
            <a:lvl5pPr algn="ctr">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a:extLst>
              <a:ext uri="{FF2B5EF4-FFF2-40B4-BE49-F238E27FC236}">
                <a16:creationId xmlns:a16="http://schemas.microsoft.com/office/drawing/2014/main" id="{D497931E-DF3C-0D4A-954A-D071FC0B26B5}"/>
              </a:ext>
            </a:extLst>
          </p:cNvPr>
          <p:cNvSpPr>
            <a:spLocks noGrp="1"/>
          </p:cNvSpPr>
          <p:nvPr>
            <p:ph sz="half" idx="21"/>
          </p:nvPr>
        </p:nvSpPr>
        <p:spPr>
          <a:xfrm>
            <a:off x="4384736" y="3621741"/>
            <a:ext cx="3423388" cy="1973797"/>
          </a:xfrm>
        </p:spPr>
        <p:txBody>
          <a:bodyPr/>
          <a:lstStyle>
            <a:lvl1pPr algn="ctr">
              <a:defRPr sz="1600">
                <a:solidFill>
                  <a:schemeClr val="tx2"/>
                </a:solidFill>
              </a:defRPr>
            </a:lvl1pPr>
            <a:lvl2pPr algn="ctr">
              <a:defRPr sz="1600">
                <a:solidFill>
                  <a:schemeClr val="tx2"/>
                </a:solidFill>
              </a:defRPr>
            </a:lvl2pPr>
            <a:lvl3pPr algn="ctr">
              <a:defRPr sz="1600">
                <a:solidFill>
                  <a:schemeClr val="tx2"/>
                </a:solidFill>
              </a:defRPr>
            </a:lvl3pPr>
            <a:lvl4pPr algn="ctr">
              <a:defRPr sz="1600">
                <a:solidFill>
                  <a:schemeClr val="tx2"/>
                </a:solidFill>
              </a:defRPr>
            </a:lvl4pPr>
            <a:lvl5pPr algn="ctr">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a:extLst>
              <a:ext uri="{FF2B5EF4-FFF2-40B4-BE49-F238E27FC236}">
                <a16:creationId xmlns:a16="http://schemas.microsoft.com/office/drawing/2014/main" id="{819BE289-B585-614D-BC88-E323D4ECD506}"/>
              </a:ext>
            </a:extLst>
          </p:cNvPr>
          <p:cNvSpPr>
            <a:spLocks noGrp="1"/>
          </p:cNvSpPr>
          <p:nvPr>
            <p:ph sz="half" idx="22"/>
          </p:nvPr>
        </p:nvSpPr>
        <p:spPr>
          <a:xfrm>
            <a:off x="8448451" y="3621741"/>
            <a:ext cx="3423388" cy="1973797"/>
          </a:xfrm>
        </p:spPr>
        <p:txBody>
          <a:bodyPr/>
          <a:lstStyle>
            <a:lvl1pPr algn="ctr">
              <a:defRPr sz="1600">
                <a:solidFill>
                  <a:schemeClr val="tx2"/>
                </a:solidFill>
              </a:defRPr>
            </a:lvl1pPr>
            <a:lvl2pPr algn="ctr">
              <a:defRPr sz="1600">
                <a:solidFill>
                  <a:schemeClr val="tx2"/>
                </a:solidFill>
              </a:defRPr>
            </a:lvl2pPr>
            <a:lvl3pPr algn="ctr">
              <a:defRPr sz="1600">
                <a:solidFill>
                  <a:schemeClr val="tx2"/>
                </a:solidFill>
              </a:defRPr>
            </a:lvl3pPr>
            <a:lvl4pPr algn="ctr">
              <a:defRPr sz="1600">
                <a:solidFill>
                  <a:schemeClr val="tx2"/>
                </a:solidFill>
              </a:defRPr>
            </a:lvl4pPr>
            <a:lvl5pPr algn="ctr">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7744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5FF1CF83-A579-8F46-BD39-3225DBD27A66}"/>
              </a:ext>
            </a:extLst>
          </p:cNvPr>
          <p:cNvSpPr/>
          <p:nvPr userDrawn="1"/>
        </p:nvSpPr>
        <p:spPr>
          <a:xfrm>
            <a:off x="1632715" y="4346898"/>
            <a:ext cx="4140000" cy="2511103"/>
          </a:xfrm>
          <a:custGeom>
            <a:avLst/>
            <a:gdLst>
              <a:gd name="connsiteX0" fmla="*/ 2070000 w 4140000"/>
              <a:gd name="connsiteY0" fmla="*/ 0 h 2511102"/>
              <a:gd name="connsiteX1" fmla="*/ 4140000 w 4140000"/>
              <a:gd name="connsiteY1" fmla="*/ 2070000 h 2511102"/>
              <a:gd name="connsiteX2" fmla="*/ 4097945 w 4140000"/>
              <a:gd name="connsiteY2" fmla="*/ 2487177 h 2511102"/>
              <a:gd name="connsiteX3" fmla="*/ 4091794 w 4140000"/>
              <a:gd name="connsiteY3" fmla="*/ 2511102 h 2511102"/>
              <a:gd name="connsiteX4" fmla="*/ 48207 w 4140000"/>
              <a:gd name="connsiteY4" fmla="*/ 2511102 h 2511102"/>
              <a:gd name="connsiteX5" fmla="*/ 42055 w 4140000"/>
              <a:gd name="connsiteY5" fmla="*/ 2487177 h 2511102"/>
              <a:gd name="connsiteX6" fmla="*/ 0 w 4140000"/>
              <a:gd name="connsiteY6" fmla="*/ 2070000 h 2511102"/>
              <a:gd name="connsiteX7" fmla="*/ 2070000 w 4140000"/>
              <a:gd name="connsiteY7" fmla="*/ 0 h 251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0000" h="2511102">
                <a:moveTo>
                  <a:pt x="2070000" y="0"/>
                </a:moveTo>
                <a:cubicBezTo>
                  <a:pt x="3213229" y="0"/>
                  <a:pt x="4140000" y="926771"/>
                  <a:pt x="4140000" y="2070000"/>
                </a:cubicBezTo>
                <a:cubicBezTo>
                  <a:pt x="4140000" y="2212903"/>
                  <a:pt x="4125519" y="2352425"/>
                  <a:pt x="4097945" y="2487177"/>
                </a:cubicBezTo>
                <a:lnTo>
                  <a:pt x="4091794" y="2511102"/>
                </a:lnTo>
                <a:lnTo>
                  <a:pt x="48207" y="2511102"/>
                </a:lnTo>
                <a:lnTo>
                  <a:pt x="42055" y="2487177"/>
                </a:lnTo>
                <a:cubicBezTo>
                  <a:pt x="14481" y="2352425"/>
                  <a:pt x="0" y="2212903"/>
                  <a:pt x="0" y="2070000"/>
                </a:cubicBezTo>
                <a:cubicBezTo>
                  <a:pt x="0" y="926771"/>
                  <a:pt x="926771" y="0"/>
                  <a:pt x="207000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0" name="Freeform 9">
            <a:extLst>
              <a:ext uri="{FF2B5EF4-FFF2-40B4-BE49-F238E27FC236}">
                <a16:creationId xmlns:a16="http://schemas.microsoft.com/office/drawing/2014/main" id="{3CD09524-1AF3-3E4B-BC80-9809A4E7196D}"/>
              </a:ext>
            </a:extLst>
          </p:cNvPr>
          <p:cNvSpPr/>
          <p:nvPr userDrawn="1"/>
        </p:nvSpPr>
        <p:spPr>
          <a:xfrm>
            <a:off x="5139643" y="0"/>
            <a:ext cx="5112000" cy="3841445"/>
          </a:xfrm>
          <a:custGeom>
            <a:avLst/>
            <a:gdLst>
              <a:gd name="connsiteX0" fmla="*/ 349262 w 5112000"/>
              <a:gd name="connsiteY0" fmla="*/ 0 h 3841445"/>
              <a:gd name="connsiteX1" fmla="*/ 4762738 w 5112000"/>
              <a:gd name="connsiteY1" fmla="*/ 0 h 3841445"/>
              <a:gd name="connsiteX2" fmla="*/ 4803505 w 5112000"/>
              <a:gd name="connsiteY2" fmla="*/ 67104 h 3841445"/>
              <a:gd name="connsiteX3" fmla="*/ 5112000 w 5112000"/>
              <a:gd name="connsiteY3" fmla="*/ 1285445 h 3841445"/>
              <a:gd name="connsiteX4" fmla="*/ 2556000 w 5112000"/>
              <a:gd name="connsiteY4" fmla="*/ 3841445 h 3841445"/>
              <a:gd name="connsiteX5" fmla="*/ 0 w 5112000"/>
              <a:gd name="connsiteY5" fmla="*/ 1285445 h 3841445"/>
              <a:gd name="connsiteX6" fmla="*/ 308495 w 5112000"/>
              <a:gd name="connsiteY6" fmla="*/ 67104 h 3841445"/>
              <a:gd name="connsiteX7" fmla="*/ 349262 w 5112000"/>
              <a:gd name="connsiteY7" fmla="*/ 0 h 38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000" h="3841445">
                <a:moveTo>
                  <a:pt x="349262" y="0"/>
                </a:moveTo>
                <a:lnTo>
                  <a:pt x="4762738" y="0"/>
                </a:lnTo>
                <a:lnTo>
                  <a:pt x="4803505" y="67104"/>
                </a:lnTo>
                <a:cubicBezTo>
                  <a:pt x="5000246" y="429272"/>
                  <a:pt x="5112000" y="844308"/>
                  <a:pt x="5112000" y="1285445"/>
                </a:cubicBezTo>
                <a:cubicBezTo>
                  <a:pt x="5112000" y="2697085"/>
                  <a:pt x="3967640" y="3841445"/>
                  <a:pt x="2556000" y="3841445"/>
                </a:cubicBezTo>
                <a:cubicBezTo>
                  <a:pt x="1144360" y="3841445"/>
                  <a:pt x="0" y="2697085"/>
                  <a:pt x="0" y="1285445"/>
                </a:cubicBezTo>
                <a:cubicBezTo>
                  <a:pt x="0" y="844308"/>
                  <a:pt x="111754" y="429272"/>
                  <a:pt x="308495" y="67104"/>
                </a:cubicBezTo>
                <a:lnTo>
                  <a:pt x="349262"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2" name="Freeform 11">
            <a:extLst>
              <a:ext uri="{FF2B5EF4-FFF2-40B4-BE49-F238E27FC236}">
                <a16:creationId xmlns:a16="http://schemas.microsoft.com/office/drawing/2014/main" id="{206DA394-0B86-8142-B11B-5BDAE60889E9}"/>
              </a:ext>
            </a:extLst>
          </p:cNvPr>
          <p:cNvSpPr/>
          <p:nvPr userDrawn="1"/>
        </p:nvSpPr>
        <p:spPr>
          <a:xfrm>
            <a:off x="9770301" y="4501329"/>
            <a:ext cx="2421699" cy="2356673"/>
          </a:xfrm>
          <a:custGeom>
            <a:avLst/>
            <a:gdLst>
              <a:gd name="connsiteX0" fmla="*/ 2000006 w 2421698"/>
              <a:gd name="connsiteY0" fmla="*/ 0 h 2356673"/>
              <a:gd name="connsiteX1" fmla="*/ 2403077 w 2421698"/>
              <a:gd name="connsiteY1" fmla="*/ 40633 h 2356673"/>
              <a:gd name="connsiteX2" fmla="*/ 2421698 w 2421698"/>
              <a:gd name="connsiteY2" fmla="*/ 45421 h 2356673"/>
              <a:gd name="connsiteX3" fmla="*/ 2421698 w 2421698"/>
              <a:gd name="connsiteY3" fmla="*/ 2356673 h 2356673"/>
              <a:gd name="connsiteX4" fmla="*/ 33551 w 2421698"/>
              <a:gd name="connsiteY4" fmla="*/ 2356673 h 2356673"/>
              <a:gd name="connsiteX5" fmla="*/ 10326 w 2421698"/>
              <a:gd name="connsiteY5" fmla="*/ 2204495 h 2356673"/>
              <a:gd name="connsiteX6" fmla="*/ 0 w 2421698"/>
              <a:gd name="connsiteY6" fmla="*/ 2000006 h 2356673"/>
              <a:gd name="connsiteX7" fmla="*/ 2000006 w 2421698"/>
              <a:gd name="connsiteY7" fmla="*/ 0 h 235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698" h="2356673">
                <a:moveTo>
                  <a:pt x="2000006" y="0"/>
                </a:moveTo>
                <a:cubicBezTo>
                  <a:pt x="2138078" y="0"/>
                  <a:pt x="2272881" y="13991"/>
                  <a:pt x="2403077" y="40633"/>
                </a:cubicBezTo>
                <a:lnTo>
                  <a:pt x="2421698" y="45421"/>
                </a:lnTo>
                <a:lnTo>
                  <a:pt x="2421698" y="2356673"/>
                </a:lnTo>
                <a:lnTo>
                  <a:pt x="33551" y="2356673"/>
                </a:lnTo>
                <a:lnTo>
                  <a:pt x="10326" y="2204495"/>
                </a:lnTo>
                <a:cubicBezTo>
                  <a:pt x="3498" y="2137260"/>
                  <a:pt x="0" y="2069042"/>
                  <a:pt x="0" y="2000006"/>
                </a:cubicBezTo>
                <a:cubicBezTo>
                  <a:pt x="0" y="895433"/>
                  <a:pt x="895433" y="0"/>
                  <a:pt x="200000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3" name="Oval 12">
            <a:extLst>
              <a:ext uri="{FF2B5EF4-FFF2-40B4-BE49-F238E27FC236}">
                <a16:creationId xmlns:a16="http://schemas.microsoft.com/office/drawing/2014/main" id="{0E9CE2CD-614B-6548-82A0-86562B61DF51}"/>
              </a:ext>
            </a:extLst>
          </p:cNvPr>
          <p:cNvSpPr>
            <a:spLocks noChangeAspect="1"/>
          </p:cNvSpPr>
          <p:nvPr userDrawn="1"/>
        </p:nvSpPr>
        <p:spPr>
          <a:xfrm>
            <a:off x="2905491" y="1609452"/>
            <a:ext cx="1598400" cy="1598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4" name="Freeform 13">
            <a:extLst>
              <a:ext uri="{FF2B5EF4-FFF2-40B4-BE49-F238E27FC236}">
                <a16:creationId xmlns:a16="http://schemas.microsoft.com/office/drawing/2014/main" id="{F44CEBBF-81A8-CE4A-89D7-0A99349ECEB4}"/>
              </a:ext>
            </a:extLst>
          </p:cNvPr>
          <p:cNvSpPr/>
          <p:nvPr userDrawn="1"/>
        </p:nvSpPr>
        <p:spPr>
          <a:xfrm>
            <a:off x="6901347" y="5595723"/>
            <a:ext cx="1598400" cy="1262279"/>
          </a:xfrm>
          <a:custGeom>
            <a:avLst/>
            <a:gdLst>
              <a:gd name="connsiteX0" fmla="*/ 799200 w 1598400"/>
              <a:gd name="connsiteY0" fmla="*/ 0 h 1262279"/>
              <a:gd name="connsiteX1" fmla="*/ 1598400 w 1598400"/>
              <a:gd name="connsiteY1" fmla="*/ 799200 h 1262279"/>
              <a:gd name="connsiteX2" fmla="*/ 1461909 w 1598400"/>
              <a:gd name="connsiteY2" fmla="*/ 1246040 h 1262279"/>
              <a:gd name="connsiteX3" fmla="*/ 1448511 w 1598400"/>
              <a:gd name="connsiteY3" fmla="*/ 1262279 h 1262279"/>
              <a:gd name="connsiteX4" fmla="*/ 149890 w 1598400"/>
              <a:gd name="connsiteY4" fmla="*/ 1262279 h 1262279"/>
              <a:gd name="connsiteX5" fmla="*/ 136491 w 1598400"/>
              <a:gd name="connsiteY5" fmla="*/ 1246040 h 1262279"/>
              <a:gd name="connsiteX6" fmla="*/ 0 w 1598400"/>
              <a:gd name="connsiteY6" fmla="*/ 799200 h 1262279"/>
              <a:gd name="connsiteX7" fmla="*/ 799200 w 1598400"/>
              <a:gd name="connsiteY7" fmla="*/ 0 h 126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8400" h="1262279">
                <a:moveTo>
                  <a:pt x="799200" y="0"/>
                </a:moveTo>
                <a:cubicBezTo>
                  <a:pt x="1240586" y="0"/>
                  <a:pt x="1598400" y="357814"/>
                  <a:pt x="1598400" y="799200"/>
                </a:cubicBezTo>
                <a:cubicBezTo>
                  <a:pt x="1598400" y="964720"/>
                  <a:pt x="1548082" y="1118487"/>
                  <a:pt x="1461909" y="1246040"/>
                </a:cubicBezTo>
                <a:lnTo>
                  <a:pt x="1448511" y="1262279"/>
                </a:lnTo>
                <a:lnTo>
                  <a:pt x="149890" y="1262279"/>
                </a:lnTo>
                <a:lnTo>
                  <a:pt x="136491" y="1246040"/>
                </a:lnTo>
                <a:cubicBezTo>
                  <a:pt x="50318" y="1118487"/>
                  <a:pt x="0" y="964720"/>
                  <a:pt x="0" y="799200"/>
                </a:cubicBezTo>
                <a:cubicBezTo>
                  <a:pt x="0" y="357814"/>
                  <a:pt x="357814" y="0"/>
                  <a:pt x="79920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77581BC6-5D66-7B47-B979-C8030D53B953}"/>
              </a:ext>
            </a:extLst>
          </p:cNvPr>
          <p:cNvSpPr>
            <a:spLocks noGrp="1"/>
          </p:cNvSpPr>
          <p:nvPr>
            <p:ph type="title" hasCustomPrompt="1"/>
          </p:nvPr>
        </p:nvSpPr>
        <p:spPr/>
        <p:txBody>
          <a:bodyPr/>
          <a:lstStyle>
            <a:lvl1pPr>
              <a:defRPr>
                <a:solidFill>
                  <a:schemeClr val="tx1"/>
                </a:solidFill>
              </a:defRPr>
            </a:lvl1pPr>
          </a:lstStyle>
          <a:p>
            <a:r>
              <a:rPr lang="en-GB"/>
              <a:t>Presentation </a:t>
            </a:r>
            <a:br>
              <a:rPr lang="en-GB"/>
            </a:br>
            <a:r>
              <a:rPr lang="en-GB"/>
              <a:t>Title</a:t>
            </a:r>
          </a:p>
        </p:txBody>
      </p:sp>
      <p:sp>
        <p:nvSpPr>
          <p:cNvPr id="5" name="Subtitle 2">
            <a:extLst>
              <a:ext uri="{FF2B5EF4-FFF2-40B4-BE49-F238E27FC236}">
                <a16:creationId xmlns:a16="http://schemas.microsoft.com/office/drawing/2014/main" id="{A18C38AA-72CF-CE40-8361-3D263DDF29C4}"/>
              </a:ext>
            </a:extLst>
          </p:cNvPr>
          <p:cNvSpPr>
            <a:spLocks noGrp="1"/>
          </p:cNvSpPr>
          <p:nvPr>
            <p:ph type="subTitle" idx="1"/>
          </p:nvPr>
        </p:nvSpPr>
        <p:spPr>
          <a:xfrm>
            <a:off x="288001" y="3276000"/>
            <a:ext cx="9116596" cy="1584000"/>
          </a:xfrm>
          <a:prstGeom prst="rect">
            <a:avLst/>
          </a:prstGeom>
        </p:spPr>
        <p:txBody>
          <a:bodyPr lIns="0" tIns="0" rIns="0" bIns="0"/>
          <a:lstStyle>
            <a:lvl1pPr marL="0" indent="0" algn="l">
              <a:buNone/>
              <a:defRPr sz="1600" baseline="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1" name="Date Placeholder 3">
            <a:extLst>
              <a:ext uri="{FF2B5EF4-FFF2-40B4-BE49-F238E27FC236}">
                <a16:creationId xmlns:a16="http://schemas.microsoft.com/office/drawing/2014/main" id="{5056E553-D8F1-5E4C-8D62-6A1A35800711}"/>
              </a:ext>
            </a:extLst>
          </p:cNvPr>
          <p:cNvSpPr>
            <a:spLocks noGrp="1"/>
          </p:cNvSpPr>
          <p:nvPr>
            <p:ph type="dt" sz="half" idx="2"/>
          </p:nvPr>
        </p:nvSpPr>
        <p:spPr>
          <a:xfrm>
            <a:off x="10003809" y="6356350"/>
            <a:ext cx="1738952" cy="365125"/>
          </a:xfrm>
          <a:prstGeom prst="rect">
            <a:avLst/>
          </a:prstGeom>
        </p:spPr>
        <p:txBody>
          <a:bodyPr vert="horz" lIns="0" tIns="0" rIns="0" bIns="0" rtlCol="0" anchor="b"/>
          <a:lstStyle>
            <a:lvl1pPr algn="r">
              <a:defRPr sz="900" b="0" i="0">
                <a:solidFill>
                  <a:schemeClr val="tx1"/>
                </a:solidFill>
                <a:latin typeface="Modern Era Medium" panose="02000000000000000000" pitchFamily="2" charset="0"/>
              </a:defRPr>
            </a:lvl1pPr>
          </a:lstStyle>
          <a:p>
            <a:endParaRPr lang="en-GB"/>
          </a:p>
        </p:txBody>
      </p:sp>
      <p:pic>
        <p:nvPicPr>
          <p:cNvPr id="21" name="Graphic 20">
            <a:extLst>
              <a:ext uri="{FF2B5EF4-FFF2-40B4-BE49-F238E27FC236}">
                <a16:creationId xmlns:a16="http://schemas.microsoft.com/office/drawing/2014/main" id="{4E2EAB9F-6FCA-2145-A8E3-237F1F6E6F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8411" y="263344"/>
            <a:ext cx="1130315" cy="554400"/>
          </a:xfrm>
          <a:prstGeom prst="rect">
            <a:avLst/>
          </a:prstGeom>
        </p:spPr>
      </p:pic>
    </p:spTree>
    <p:extLst>
      <p:ext uri="{BB962C8B-B14F-4D97-AF65-F5344CB8AC3E}">
        <p14:creationId xmlns:p14="http://schemas.microsoft.com/office/powerpoint/2010/main" val="556326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slides 9">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3" name="Text Placeholder 12">
            <a:extLst>
              <a:ext uri="{FF2B5EF4-FFF2-40B4-BE49-F238E27FC236}">
                <a16:creationId xmlns:a16="http://schemas.microsoft.com/office/drawing/2014/main" id="{25EB1657-E0FD-274B-84D0-669D25D91B2E}"/>
              </a:ext>
            </a:extLst>
          </p:cNvPr>
          <p:cNvSpPr>
            <a:spLocks noGrp="1"/>
          </p:cNvSpPr>
          <p:nvPr>
            <p:ph type="body" sz="quarter" idx="18" hasCustomPrompt="1"/>
          </p:nvPr>
        </p:nvSpPr>
        <p:spPr>
          <a:xfrm>
            <a:off x="0" y="1593768"/>
            <a:ext cx="4063715" cy="4064083"/>
          </a:xfrm>
          <a:prstGeom prst="ellipse">
            <a:avLst/>
          </a:prstGeom>
          <a:solidFill>
            <a:schemeClr val="accent4"/>
          </a:solidFill>
        </p:spPr>
        <p:txBody>
          <a:bodyPr tIns="180000"/>
          <a:lstStyle>
            <a:lvl1pPr algn="ctr">
              <a:defRPr sz="8500" b="1" i="0" spc="-200" baseline="0">
                <a:latin typeface="Modern Era Bold" panose="02000000000000000000" pitchFamily="2" charset="0"/>
              </a:defRPr>
            </a:lvl1pPr>
            <a:lvl2pPr marL="0" indent="0" algn="ctr">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22" name="Text Placeholder 12">
            <a:extLst>
              <a:ext uri="{FF2B5EF4-FFF2-40B4-BE49-F238E27FC236}">
                <a16:creationId xmlns:a16="http://schemas.microsoft.com/office/drawing/2014/main" id="{F3B79489-B232-5141-ABE5-8F1581561E8A}"/>
              </a:ext>
            </a:extLst>
          </p:cNvPr>
          <p:cNvSpPr>
            <a:spLocks noGrp="1"/>
          </p:cNvSpPr>
          <p:nvPr>
            <p:ph type="body" sz="quarter" idx="19" hasCustomPrompt="1"/>
          </p:nvPr>
        </p:nvSpPr>
        <p:spPr>
          <a:xfrm>
            <a:off x="4064573" y="1593768"/>
            <a:ext cx="4063715" cy="4064083"/>
          </a:xfrm>
          <a:prstGeom prst="ellipse">
            <a:avLst/>
          </a:prstGeom>
          <a:solidFill>
            <a:schemeClr val="accent4"/>
          </a:solidFill>
        </p:spPr>
        <p:txBody>
          <a:bodyPr tIns="180000"/>
          <a:lstStyle>
            <a:lvl1pPr algn="ctr">
              <a:defRPr sz="8500" b="1" i="0" spc="-200" baseline="0">
                <a:latin typeface="Modern Era Bold" panose="02000000000000000000" pitchFamily="2" charset="0"/>
              </a:defRPr>
            </a:lvl1pPr>
            <a:lvl2pPr marL="0" indent="0" algn="ctr">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23" name="Text Placeholder 12">
            <a:extLst>
              <a:ext uri="{FF2B5EF4-FFF2-40B4-BE49-F238E27FC236}">
                <a16:creationId xmlns:a16="http://schemas.microsoft.com/office/drawing/2014/main" id="{40A7274E-42FE-9647-AE6D-647E39B04F8C}"/>
              </a:ext>
            </a:extLst>
          </p:cNvPr>
          <p:cNvSpPr>
            <a:spLocks noGrp="1"/>
          </p:cNvSpPr>
          <p:nvPr>
            <p:ph type="body" sz="quarter" idx="20" hasCustomPrompt="1"/>
          </p:nvPr>
        </p:nvSpPr>
        <p:spPr>
          <a:xfrm>
            <a:off x="8128288" y="1593768"/>
            <a:ext cx="4063715" cy="4064083"/>
          </a:xfrm>
          <a:prstGeom prst="ellipse">
            <a:avLst/>
          </a:prstGeom>
          <a:solidFill>
            <a:schemeClr val="accent4"/>
          </a:solidFill>
        </p:spPr>
        <p:txBody>
          <a:bodyPr tIns="180000"/>
          <a:lstStyle>
            <a:lvl1pPr algn="ctr">
              <a:defRPr sz="8500" b="1" i="0" spc="-200" baseline="0">
                <a:latin typeface="Modern Era Bold" panose="02000000000000000000" pitchFamily="2" charset="0"/>
              </a:defRPr>
            </a:lvl1pPr>
            <a:lvl2pPr marL="0" indent="0" algn="ctr">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10" name="Content Placeholder 2">
            <a:extLst>
              <a:ext uri="{FF2B5EF4-FFF2-40B4-BE49-F238E27FC236}">
                <a16:creationId xmlns:a16="http://schemas.microsoft.com/office/drawing/2014/main" id="{471A8B81-0A96-9545-A832-959487CB5A24}"/>
              </a:ext>
            </a:extLst>
          </p:cNvPr>
          <p:cNvSpPr>
            <a:spLocks noGrp="1"/>
          </p:cNvSpPr>
          <p:nvPr>
            <p:ph sz="half" idx="1"/>
          </p:nvPr>
        </p:nvSpPr>
        <p:spPr>
          <a:xfrm>
            <a:off x="320163" y="3621741"/>
            <a:ext cx="3423388" cy="1973797"/>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a:extLst>
              <a:ext uri="{FF2B5EF4-FFF2-40B4-BE49-F238E27FC236}">
                <a16:creationId xmlns:a16="http://schemas.microsoft.com/office/drawing/2014/main" id="{1E262045-4AC3-2C4B-B832-0CF3359C6423}"/>
              </a:ext>
            </a:extLst>
          </p:cNvPr>
          <p:cNvSpPr>
            <a:spLocks noGrp="1"/>
          </p:cNvSpPr>
          <p:nvPr>
            <p:ph sz="half" idx="21"/>
          </p:nvPr>
        </p:nvSpPr>
        <p:spPr>
          <a:xfrm>
            <a:off x="4384736" y="3621741"/>
            <a:ext cx="3423388" cy="1973797"/>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a:extLst>
              <a:ext uri="{FF2B5EF4-FFF2-40B4-BE49-F238E27FC236}">
                <a16:creationId xmlns:a16="http://schemas.microsoft.com/office/drawing/2014/main" id="{B96D4F98-32E8-2149-A8D6-222AA3D86FD6}"/>
              </a:ext>
            </a:extLst>
          </p:cNvPr>
          <p:cNvSpPr>
            <a:spLocks noGrp="1"/>
          </p:cNvSpPr>
          <p:nvPr>
            <p:ph sz="half" idx="22"/>
          </p:nvPr>
        </p:nvSpPr>
        <p:spPr>
          <a:xfrm>
            <a:off x="8448451" y="3621741"/>
            <a:ext cx="3423388" cy="1973797"/>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59195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column slides 1">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244A6908-A240-1842-B139-2B7A97F38A1F}"/>
              </a:ext>
            </a:extLst>
          </p:cNvPr>
          <p:cNvSpPr/>
          <p:nvPr userDrawn="1"/>
        </p:nvSpPr>
        <p:spPr>
          <a:xfrm>
            <a:off x="368048" y="6038428"/>
            <a:ext cx="2503305" cy="819417"/>
          </a:xfrm>
          <a:custGeom>
            <a:avLst/>
            <a:gdLst/>
            <a:ahLst/>
            <a:cxnLst/>
            <a:rect l="l" t="t" r="r" b="b"/>
            <a:pathLst>
              <a:path w="4128135" h="1351279">
                <a:moveTo>
                  <a:pt x="2063845" y="0"/>
                </a:moveTo>
                <a:lnTo>
                  <a:pt x="2015524" y="508"/>
                </a:lnTo>
                <a:lnTo>
                  <a:pt x="1967452" y="2026"/>
                </a:lnTo>
                <a:lnTo>
                  <a:pt x="1919639" y="4544"/>
                </a:lnTo>
                <a:lnTo>
                  <a:pt x="1872094" y="8051"/>
                </a:lnTo>
                <a:lnTo>
                  <a:pt x="1824828" y="12538"/>
                </a:lnTo>
                <a:lnTo>
                  <a:pt x="1777851" y="17994"/>
                </a:lnTo>
                <a:lnTo>
                  <a:pt x="1731173" y="24409"/>
                </a:lnTo>
                <a:lnTo>
                  <a:pt x="1684805" y="31773"/>
                </a:lnTo>
                <a:lnTo>
                  <a:pt x="1638756" y="40075"/>
                </a:lnTo>
                <a:lnTo>
                  <a:pt x="1593036" y="49307"/>
                </a:lnTo>
                <a:lnTo>
                  <a:pt x="1547657" y="59456"/>
                </a:lnTo>
                <a:lnTo>
                  <a:pt x="1502627" y="70515"/>
                </a:lnTo>
                <a:lnTo>
                  <a:pt x="1457957" y="82471"/>
                </a:lnTo>
                <a:lnTo>
                  <a:pt x="1413657" y="95315"/>
                </a:lnTo>
                <a:lnTo>
                  <a:pt x="1369738" y="109037"/>
                </a:lnTo>
                <a:lnTo>
                  <a:pt x="1326210" y="123627"/>
                </a:lnTo>
                <a:lnTo>
                  <a:pt x="1283082" y="139074"/>
                </a:lnTo>
                <a:lnTo>
                  <a:pt x="1240364" y="155369"/>
                </a:lnTo>
                <a:lnTo>
                  <a:pt x="1198068" y="172501"/>
                </a:lnTo>
                <a:lnTo>
                  <a:pt x="1156203" y="190460"/>
                </a:lnTo>
                <a:lnTo>
                  <a:pt x="1114779" y="209236"/>
                </a:lnTo>
                <a:lnTo>
                  <a:pt x="1073807" y="228819"/>
                </a:lnTo>
                <a:lnTo>
                  <a:pt x="1033296" y="249198"/>
                </a:lnTo>
                <a:lnTo>
                  <a:pt x="993257" y="270364"/>
                </a:lnTo>
                <a:lnTo>
                  <a:pt x="953700" y="292306"/>
                </a:lnTo>
                <a:lnTo>
                  <a:pt x="914635" y="315014"/>
                </a:lnTo>
                <a:lnTo>
                  <a:pt x="876072" y="338479"/>
                </a:lnTo>
                <a:lnTo>
                  <a:pt x="838022" y="362689"/>
                </a:lnTo>
                <a:lnTo>
                  <a:pt x="800494" y="387635"/>
                </a:lnTo>
                <a:lnTo>
                  <a:pt x="763498" y="413306"/>
                </a:lnTo>
                <a:lnTo>
                  <a:pt x="727046" y="439693"/>
                </a:lnTo>
                <a:lnTo>
                  <a:pt x="691146" y="466785"/>
                </a:lnTo>
                <a:lnTo>
                  <a:pt x="655810" y="494572"/>
                </a:lnTo>
                <a:lnTo>
                  <a:pt x="621046" y="523045"/>
                </a:lnTo>
                <a:lnTo>
                  <a:pt x="586866" y="552192"/>
                </a:lnTo>
                <a:lnTo>
                  <a:pt x="553280" y="582003"/>
                </a:lnTo>
                <a:lnTo>
                  <a:pt x="520298" y="612469"/>
                </a:lnTo>
                <a:lnTo>
                  <a:pt x="487929" y="643580"/>
                </a:lnTo>
                <a:lnTo>
                  <a:pt x="456184" y="675324"/>
                </a:lnTo>
                <a:lnTo>
                  <a:pt x="425074" y="707693"/>
                </a:lnTo>
                <a:lnTo>
                  <a:pt x="394608" y="740676"/>
                </a:lnTo>
                <a:lnTo>
                  <a:pt x="364796" y="774262"/>
                </a:lnTo>
                <a:lnTo>
                  <a:pt x="335649" y="808442"/>
                </a:lnTo>
                <a:lnTo>
                  <a:pt x="307177" y="843205"/>
                </a:lnTo>
                <a:lnTo>
                  <a:pt x="279390" y="878541"/>
                </a:lnTo>
                <a:lnTo>
                  <a:pt x="252298" y="914441"/>
                </a:lnTo>
                <a:lnTo>
                  <a:pt x="225911" y="950894"/>
                </a:lnTo>
                <a:lnTo>
                  <a:pt x="200239" y="987889"/>
                </a:lnTo>
                <a:lnTo>
                  <a:pt x="175294" y="1025417"/>
                </a:lnTo>
                <a:lnTo>
                  <a:pt x="151083" y="1063467"/>
                </a:lnTo>
                <a:lnTo>
                  <a:pt x="127619" y="1102030"/>
                </a:lnTo>
                <a:lnTo>
                  <a:pt x="104911" y="1141095"/>
                </a:lnTo>
                <a:lnTo>
                  <a:pt x="82969" y="1180653"/>
                </a:lnTo>
                <a:lnTo>
                  <a:pt x="61803" y="1220692"/>
                </a:lnTo>
                <a:lnTo>
                  <a:pt x="41423" y="1261202"/>
                </a:lnTo>
                <a:lnTo>
                  <a:pt x="21841" y="1302175"/>
                </a:lnTo>
                <a:lnTo>
                  <a:pt x="3065" y="1343599"/>
                </a:lnTo>
                <a:lnTo>
                  <a:pt x="0" y="1350744"/>
                </a:lnTo>
                <a:lnTo>
                  <a:pt x="4127690" y="1350744"/>
                </a:lnTo>
                <a:lnTo>
                  <a:pt x="4105849" y="1302175"/>
                </a:lnTo>
                <a:lnTo>
                  <a:pt x="4086266" y="1261202"/>
                </a:lnTo>
                <a:lnTo>
                  <a:pt x="4065887" y="1220692"/>
                </a:lnTo>
                <a:lnTo>
                  <a:pt x="4044721" y="1180653"/>
                </a:lnTo>
                <a:lnTo>
                  <a:pt x="4022779" y="1141095"/>
                </a:lnTo>
                <a:lnTo>
                  <a:pt x="4000070" y="1102030"/>
                </a:lnTo>
                <a:lnTo>
                  <a:pt x="3976606" y="1063467"/>
                </a:lnTo>
                <a:lnTo>
                  <a:pt x="3952396" y="1025417"/>
                </a:lnTo>
                <a:lnTo>
                  <a:pt x="3927450" y="987889"/>
                </a:lnTo>
                <a:lnTo>
                  <a:pt x="3901778" y="950894"/>
                </a:lnTo>
                <a:lnTo>
                  <a:pt x="3875391" y="914441"/>
                </a:lnTo>
                <a:lnTo>
                  <a:pt x="3848299" y="878541"/>
                </a:lnTo>
                <a:lnTo>
                  <a:pt x="3820512" y="843205"/>
                </a:lnTo>
                <a:lnTo>
                  <a:pt x="3792040" y="808442"/>
                </a:lnTo>
                <a:lnTo>
                  <a:pt x="3762893" y="774262"/>
                </a:lnTo>
                <a:lnTo>
                  <a:pt x="3733081" y="740676"/>
                </a:lnTo>
                <a:lnTo>
                  <a:pt x="3702615" y="707693"/>
                </a:lnTo>
                <a:lnTo>
                  <a:pt x="3671505" y="675324"/>
                </a:lnTo>
                <a:lnTo>
                  <a:pt x="3639760" y="643580"/>
                </a:lnTo>
                <a:lnTo>
                  <a:pt x="3607391" y="612469"/>
                </a:lnTo>
                <a:lnTo>
                  <a:pt x="3574409" y="582003"/>
                </a:lnTo>
                <a:lnTo>
                  <a:pt x="3540823" y="552192"/>
                </a:lnTo>
                <a:lnTo>
                  <a:pt x="3506643" y="523045"/>
                </a:lnTo>
                <a:lnTo>
                  <a:pt x="3471880" y="494572"/>
                </a:lnTo>
                <a:lnTo>
                  <a:pt x="3436543" y="466785"/>
                </a:lnTo>
                <a:lnTo>
                  <a:pt x="3400643" y="439693"/>
                </a:lnTo>
                <a:lnTo>
                  <a:pt x="3364191" y="413306"/>
                </a:lnTo>
                <a:lnTo>
                  <a:pt x="3327196" y="387635"/>
                </a:lnTo>
                <a:lnTo>
                  <a:pt x="3289667" y="362689"/>
                </a:lnTo>
                <a:lnTo>
                  <a:pt x="3251617" y="338479"/>
                </a:lnTo>
                <a:lnTo>
                  <a:pt x="3213054" y="315014"/>
                </a:lnTo>
                <a:lnTo>
                  <a:pt x="3173989" y="292306"/>
                </a:lnTo>
                <a:lnTo>
                  <a:pt x="3134432" y="270364"/>
                </a:lnTo>
                <a:lnTo>
                  <a:pt x="3094393" y="249198"/>
                </a:lnTo>
                <a:lnTo>
                  <a:pt x="3053882" y="228819"/>
                </a:lnTo>
                <a:lnTo>
                  <a:pt x="3012910" y="209236"/>
                </a:lnTo>
                <a:lnTo>
                  <a:pt x="2971486" y="190460"/>
                </a:lnTo>
                <a:lnTo>
                  <a:pt x="2929621" y="172501"/>
                </a:lnTo>
                <a:lnTo>
                  <a:pt x="2887325" y="155369"/>
                </a:lnTo>
                <a:lnTo>
                  <a:pt x="2844608" y="139074"/>
                </a:lnTo>
                <a:lnTo>
                  <a:pt x="2801480" y="123627"/>
                </a:lnTo>
                <a:lnTo>
                  <a:pt x="2757951" y="109037"/>
                </a:lnTo>
                <a:lnTo>
                  <a:pt x="2714032" y="95315"/>
                </a:lnTo>
                <a:lnTo>
                  <a:pt x="2669732" y="82471"/>
                </a:lnTo>
                <a:lnTo>
                  <a:pt x="2625062" y="70515"/>
                </a:lnTo>
                <a:lnTo>
                  <a:pt x="2580033" y="59456"/>
                </a:lnTo>
                <a:lnTo>
                  <a:pt x="2534653" y="49307"/>
                </a:lnTo>
                <a:lnTo>
                  <a:pt x="2488933" y="40075"/>
                </a:lnTo>
                <a:lnTo>
                  <a:pt x="2442884" y="31773"/>
                </a:lnTo>
                <a:lnTo>
                  <a:pt x="2396516" y="24409"/>
                </a:lnTo>
                <a:lnTo>
                  <a:pt x="2349838" y="17994"/>
                </a:lnTo>
                <a:lnTo>
                  <a:pt x="2302861" y="12538"/>
                </a:lnTo>
                <a:lnTo>
                  <a:pt x="2255595" y="8051"/>
                </a:lnTo>
                <a:lnTo>
                  <a:pt x="2208050" y="4544"/>
                </a:lnTo>
                <a:lnTo>
                  <a:pt x="2160237" y="2026"/>
                </a:lnTo>
                <a:lnTo>
                  <a:pt x="2112165" y="508"/>
                </a:lnTo>
                <a:lnTo>
                  <a:pt x="2063845" y="0"/>
                </a:lnTo>
                <a:close/>
              </a:path>
            </a:pathLst>
          </a:custGeom>
          <a:solidFill>
            <a:schemeClr val="bg2"/>
          </a:solidFill>
        </p:spPr>
        <p:txBody>
          <a:bodyPr wrap="square" lIns="0" tIns="0" rIns="0" bIns="0" rtlCol="0"/>
          <a:lstStyle/>
          <a:p>
            <a:endParaRPr sz="663"/>
          </a:p>
        </p:txBody>
      </p:sp>
      <p:sp>
        <p:nvSpPr>
          <p:cNvPr id="23" name="object 3">
            <a:extLst>
              <a:ext uri="{FF2B5EF4-FFF2-40B4-BE49-F238E27FC236}">
                <a16:creationId xmlns:a16="http://schemas.microsoft.com/office/drawing/2014/main" id="{45F4D42B-8959-B446-AC38-4CF1D6ABC182}"/>
              </a:ext>
            </a:extLst>
          </p:cNvPr>
          <p:cNvSpPr/>
          <p:nvPr userDrawn="1"/>
        </p:nvSpPr>
        <p:spPr>
          <a:xfrm>
            <a:off x="6463621" y="6038428"/>
            <a:ext cx="2503305" cy="819417"/>
          </a:xfrm>
          <a:custGeom>
            <a:avLst/>
            <a:gdLst/>
            <a:ahLst/>
            <a:cxnLst/>
            <a:rect l="l" t="t" r="r" b="b"/>
            <a:pathLst>
              <a:path w="4128134" h="1351279">
                <a:moveTo>
                  <a:pt x="2063845" y="0"/>
                </a:moveTo>
                <a:lnTo>
                  <a:pt x="2015524" y="508"/>
                </a:lnTo>
                <a:lnTo>
                  <a:pt x="1967452" y="2026"/>
                </a:lnTo>
                <a:lnTo>
                  <a:pt x="1919639" y="4544"/>
                </a:lnTo>
                <a:lnTo>
                  <a:pt x="1872094" y="8051"/>
                </a:lnTo>
                <a:lnTo>
                  <a:pt x="1824828" y="12538"/>
                </a:lnTo>
                <a:lnTo>
                  <a:pt x="1777851" y="17994"/>
                </a:lnTo>
                <a:lnTo>
                  <a:pt x="1731173" y="24409"/>
                </a:lnTo>
                <a:lnTo>
                  <a:pt x="1684805" y="31773"/>
                </a:lnTo>
                <a:lnTo>
                  <a:pt x="1638756" y="40075"/>
                </a:lnTo>
                <a:lnTo>
                  <a:pt x="1593036" y="49307"/>
                </a:lnTo>
                <a:lnTo>
                  <a:pt x="1547657" y="59456"/>
                </a:lnTo>
                <a:lnTo>
                  <a:pt x="1502627" y="70515"/>
                </a:lnTo>
                <a:lnTo>
                  <a:pt x="1457957" y="82471"/>
                </a:lnTo>
                <a:lnTo>
                  <a:pt x="1413657" y="95315"/>
                </a:lnTo>
                <a:lnTo>
                  <a:pt x="1369738" y="109037"/>
                </a:lnTo>
                <a:lnTo>
                  <a:pt x="1326210" y="123627"/>
                </a:lnTo>
                <a:lnTo>
                  <a:pt x="1283082" y="139074"/>
                </a:lnTo>
                <a:lnTo>
                  <a:pt x="1240364" y="155369"/>
                </a:lnTo>
                <a:lnTo>
                  <a:pt x="1198068" y="172501"/>
                </a:lnTo>
                <a:lnTo>
                  <a:pt x="1156203" y="190460"/>
                </a:lnTo>
                <a:lnTo>
                  <a:pt x="1114779" y="209236"/>
                </a:lnTo>
                <a:lnTo>
                  <a:pt x="1073807" y="228819"/>
                </a:lnTo>
                <a:lnTo>
                  <a:pt x="1033296" y="249198"/>
                </a:lnTo>
                <a:lnTo>
                  <a:pt x="993257" y="270364"/>
                </a:lnTo>
                <a:lnTo>
                  <a:pt x="953700" y="292306"/>
                </a:lnTo>
                <a:lnTo>
                  <a:pt x="914635" y="315014"/>
                </a:lnTo>
                <a:lnTo>
                  <a:pt x="876072" y="338479"/>
                </a:lnTo>
                <a:lnTo>
                  <a:pt x="838022" y="362689"/>
                </a:lnTo>
                <a:lnTo>
                  <a:pt x="800494" y="387635"/>
                </a:lnTo>
                <a:lnTo>
                  <a:pt x="763498" y="413306"/>
                </a:lnTo>
                <a:lnTo>
                  <a:pt x="727046" y="439693"/>
                </a:lnTo>
                <a:lnTo>
                  <a:pt x="691146" y="466785"/>
                </a:lnTo>
                <a:lnTo>
                  <a:pt x="655810" y="494572"/>
                </a:lnTo>
                <a:lnTo>
                  <a:pt x="621046" y="523045"/>
                </a:lnTo>
                <a:lnTo>
                  <a:pt x="586866" y="552192"/>
                </a:lnTo>
                <a:lnTo>
                  <a:pt x="553280" y="582003"/>
                </a:lnTo>
                <a:lnTo>
                  <a:pt x="520298" y="612469"/>
                </a:lnTo>
                <a:lnTo>
                  <a:pt x="487929" y="643580"/>
                </a:lnTo>
                <a:lnTo>
                  <a:pt x="456184" y="675324"/>
                </a:lnTo>
                <a:lnTo>
                  <a:pt x="425074" y="707693"/>
                </a:lnTo>
                <a:lnTo>
                  <a:pt x="394608" y="740676"/>
                </a:lnTo>
                <a:lnTo>
                  <a:pt x="364796" y="774262"/>
                </a:lnTo>
                <a:lnTo>
                  <a:pt x="335649" y="808442"/>
                </a:lnTo>
                <a:lnTo>
                  <a:pt x="307177" y="843205"/>
                </a:lnTo>
                <a:lnTo>
                  <a:pt x="279390" y="878541"/>
                </a:lnTo>
                <a:lnTo>
                  <a:pt x="252298" y="914441"/>
                </a:lnTo>
                <a:lnTo>
                  <a:pt x="225911" y="950894"/>
                </a:lnTo>
                <a:lnTo>
                  <a:pt x="200239" y="987889"/>
                </a:lnTo>
                <a:lnTo>
                  <a:pt x="175294" y="1025417"/>
                </a:lnTo>
                <a:lnTo>
                  <a:pt x="151083" y="1063467"/>
                </a:lnTo>
                <a:lnTo>
                  <a:pt x="127619" y="1102030"/>
                </a:lnTo>
                <a:lnTo>
                  <a:pt x="104911" y="1141095"/>
                </a:lnTo>
                <a:lnTo>
                  <a:pt x="82969" y="1180653"/>
                </a:lnTo>
                <a:lnTo>
                  <a:pt x="61803" y="1220692"/>
                </a:lnTo>
                <a:lnTo>
                  <a:pt x="41423" y="1261202"/>
                </a:lnTo>
                <a:lnTo>
                  <a:pt x="21841" y="1302175"/>
                </a:lnTo>
                <a:lnTo>
                  <a:pt x="3065" y="1343599"/>
                </a:lnTo>
                <a:lnTo>
                  <a:pt x="0" y="1350744"/>
                </a:lnTo>
                <a:lnTo>
                  <a:pt x="4127690" y="1350744"/>
                </a:lnTo>
                <a:lnTo>
                  <a:pt x="4105849" y="1302175"/>
                </a:lnTo>
                <a:lnTo>
                  <a:pt x="4086266" y="1261202"/>
                </a:lnTo>
                <a:lnTo>
                  <a:pt x="4065887" y="1220692"/>
                </a:lnTo>
                <a:lnTo>
                  <a:pt x="4044721" y="1180653"/>
                </a:lnTo>
                <a:lnTo>
                  <a:pt x="4022779" y="1141095"/>
                </a:lnTo>
                <a:lnTo>
                  <a:pt x="4000070" y="1102030"/>
                </a:lnTo>
                <a:lnTo>
                  <a:pt x="3976606" y="1063467"/>
                </a:lnTo>
                <a:lnTo>
                  <a:pt x="3952396" y="1025417"/>
                </a:lnTo>
                <a:lnTo>
                  <a:pt x="3927450" y="987889"/>
                </a:lnTo>
                <a:lnTo>
                  <a:pt x="3901778" y="950894"/>
                </a:lnTo>
                <a:lnTo>
                  <a:pt x="3875391" y="914441"/>
                </a:lnTo>
                <a:lnTo>
                  <a:pt x="3848299" y="878541"/>
                </a:lnTo>
                <a:lnTo>
                  <a:pt x="3820512" y="843205"/>
                </a:lnTo>
                <a:lnTo>
                  <a:pt x="3792040" y="808442"/>
                </a:lnTo>
                <a:lnTo>
                  <a:pt x="3762893" y="774262"/>
                </a:lnTo>
                <a:lnTo>
                  <a:pt x="3733081" y="740676"/>
                </a:lnTo>
                <a:lnTo>
                  <a:pt x="3702615" y="707693"/>
                </a:lnTo>
                <a:lnTo>
                  <a:pt x="3671505" y="675324"/>
                </a:lnTo>
                <a:lnTo>
                  <a:pt x="3639760" y="643580"/>
                </a:lnTo>
                <a:lnTo>
                  <a:pt x="3607391" y="612469"/>
                </a:lnTo>
                <a:lnTo>
                  <a:pt x="3574409" y="582003"/>
                </a:lnTo>
                <a:lnTo>
                  <a:pt x="3540823" y="552192"/>
                </a:lnTo>
                <a:lnTo>
                  <a:pt x="3506643" y="523045"/>
                </a:lnTo>
                <a:lnTo>
                  <a:pt x="3471880" y="494572"/>
                </a:lnTo>
                <a:lnTo>
                  <a:pt x="3436543" y="466785"/>
                </a:lnTo>
                <a:lnTo>
                  <a:pt x="3400643" y="439693"/>
                </a:lnTo>
                <a:lnTo>
                  <a:pt x="3364191" y="413306"/>
                </a:lnTo>
                <a:lnTo>
                  <a:pt x="3327196" y="387635"/>
                </a:lnTo>
                <a:lnTo>
                  <a:pt x="3289667" y="362689"/>
                </a:lnTo>
                <a:lnTo>
                  <a:pt x="3251617" y="338479"/>
                </a:lnTo>
                <a:lnTo>
                  <a:pt x="3213054" y="315014"/>
                </a:lnTo>
                <a:lnTo>
                  <a:pt x="3173989" y="292306"/>
                </a:lnTo>
                <a:lnTo>
                  <a:pt x="3134432" y="270364"/>
                </a:lnTo>
                <a:lnTo>
                  <a:pt x="3094393" y="249198"/>
                </a:lnTo>
                <a:lnTo>
                  <a:pt x="3053882" y="228819"/>
                </a:lnTo>
                <a:lnTo>
                  <a:pt x="3012910" y="209236"/>
                </a:lnTo>
                <a:lnTo>
                  <a:pt x="2971486" y="190460"/>
                </a:lnTo>
                <a:lnTo>
                  <a:pt x="2929621" y="172501"/>
                </a:lnTo>
                <a:lnTo>
                  <a:pt x="2887325" y="155369"/>
                </a:lnTo>
                <a:lnTo>
                  <a:pt x="2844608" y="139074"/>
                </a:lnTo>
                <a:lnTo>
                  <a:pt x="2801480" y="123627"/>
                </a:lnTo>
                <a:lnTo>
                  <a:pt x="2757951" y="109037"/>
                </a:lnTo>
                <a:lnTo>
                  <a:pt x="2714032" y="95315"/>
                </a:lnTo>
                <a:lnTo>
                  <a:pt x="2669732" y="82471"/>
                </a:lnTo>
                <a:lnTo>
                  <a:pt x="2625062" y="70515"/>
                </a:lnTo>
                <a:lnTo>
                  <a:pt x="2580033" y="59456"/>
                </a:lnTo>
                <a:lnTo>
                  <a:pt x="2534653" y="49307"/>
                </a:lnTo>
                <a:lnTo>
                  <a:pt x="2488933" y="40075"/>
                </a:lnTo>
                <a:lnTo>
                  <a:pt x="2442884" y="31773"/>
                </a:lnTo>
                <a:lnTo>
                  <a:pt x="2396516" y="24409"/>
                </a:lnTo>
                <a:lnTo>
                  <a:pt x="2349838" y="17994"/>
                </a:lnTo>
                <a:lnTo>
                  <a:pt x="2302861" y="12538"/>
                </a:lnTo>
                <a:lnTo>
                  <a:pt x="2255595" y="8051"/>
                </a:lnTo>
                <a:lnTo>
                  <a:pt x="2208050" y="4544"/>
                </a:lnTo>
                <a:lnTo>
                  <a:pt x="2160237" y="2026"/>
                </a:lnTo>
                <a:lnTo>
                  <a:pt x="2112165" y="508"/>
                </a:lnTo>
                <a:lnTo>
                  <a:pt x="2063845" y="0"/>
                </a:lnTo>
                <a:close/>
              </a:path>
            </a:pathLst>
          </a:custGeom>
          <a:solidFill>
            <a:schemeClr val="bg2"/>
          </a:solidFill>
        </p:spPr>
        <p:txBody>
          <a:bodyPr wrap="square" lIns="0" tIns="0" rIns="0" bIns="0" rtlCol="0"/>
          <a:lstStyle/>
          <a:p>
            <a:endParaRPr sz="663"/>
          </a:p>
        </p:txBody>
      </p:sp>
      <p:sp>
        <p:nvSpPr>
          <p:cNvPr id="24" name="object 4">
            <a:extLst>
              <a:ext uri="{FF2B5EF4-FFF2-40B4-BE49-F238E27FC236}">
                <a16:creationId xmlns:a16="http://schemas.microsoft.com/office/drawing/2014/main" id="{4E1D9026-5597-C740-B228-72DC791B5F58}"/>
              </a:ext>
            </a:extLst>
          </p:cNvPr>
          <p:cNvSpPr/>
          <p:nvPr userDrawn="1"/>
        </p:nvSpPr>
        <p:spPr>
          <a:xfrm>
            <a:off x="3352338" y="6038428"/>
            <a:ext cx="2503305" cy="819417"/>
          </a:xfrm>
          <a:custGeom>
            <a:avLst/>
            <a:gdLst/>
            <a:ahLst/>
            <a:cxnLst/>
            <a:rect l="l" t="t" r="r" b="b"/>
            <a:pathLst>
              <a:path w="4128134" h="1351279">
                <a:moveTo>
                  <a:pt x="2063845" y="0"/>
                </a:moveTo>
                <a:lnTo>
                  <a:pt x="2015524" y="508"/>
                </a:lnTo>
                <a:lnTo>
                  <a:pt x="1967452" y="2026"/>
                </a:lnTo>
                <a:lnTo>
                  <a:pt x="1919639" y="4544"/>
                </a:lnTo>
                <a:lnTo>
                  <a:pt x="1872094" y="8051"/>
                </a:lnTo>
                <a:lnTo>
                  <a:pt x="1824828" y="12538"/>
                </a:lnTo>
                <a:lnTo>
                  <a:pt x="1777851" y="17994"/>
                </a:lnTo>
                <a:lnTo>
                  <a:pt x="1731173" y="24409"/>
                </a:lnTo>
                <a:lnTo>
                  <a:pt x="1684805" y="31773"/>
                </a:lnTo>
                <a:lnTo>
                  <a:pt x="1638756" y="40075"/>
                </a:lnTo>
                <a:lnTo>
                  <a:pt x="1593036" y="49307"/>
                </a:lnTo>
                <a:lnTo>
                  <a:pt x="1547657" y="59456"/>
                </a:lnTo>
                <a:lnTo>
                  <a:pt x="1502627" y="70515"/>
                </a:lnTo>
                <a:lnTo>
                  <a:pt x="1457957" y="82471"/>
                </a:lnTo>
                <a:lnTo>
                  <a:pt x="1413657" y="95315"/>
                </a:lnTo>
                <a:lnTo>
                  <a:pt x="1369738" y="109037"/>
                </a:lnTo>
                <a:lnTo>
                  <a:pt x="1326210" y="123627"/>
                </a:lnTo>
                <a:lnTo>
                  <a:pt x="1283082" y="139074"/>
                </a:lnTo>
                <a:lnTo>
                  <a:pt x="1240364" y="155369"/>
                </a:lnTo>
                <a:lnTo>
                  <a:pt x="1198068" y="172501"/>
                </a:lnTo>
                <a:lnTo>
                  <a:pt x="1156203" y="190460"/>
                </a:lnTo>
                <a:lnTo>
                  <a:pt x="1114779" y="209236"/>
                </a:lnTo>
                <a:lnTo>
                  <a:pt x="1073807" y="228819"/>
                </a:lnTo>
                <a:lnTo>
                  <a:pt x="1033296" y="249198"/>
                </a:lnTo>
                <a:lnTo>
                  <a:pt x="993257" y="270364"/>
                </a:lnTo>
                <a:lnTo>
                  <a:pt x="953700" y="292306"/>
                </a:lnTo>
                <a:lnTo>
                  <a:pt x="914635" y="315014"/>
                </a:lnTo>
                <a:lnTo>
                  <a:pt x="876072" y="338479"/>
                </a:lnTo>
                <a:lnTo>
                  <a:pt x="838022" y="362689"/>
                </a:lnTo>
                <a:lnTo>
                  <a:pt x="800494" y="387635"/>
                </a:lnTo>
                <a:lnTo>
                  <a:pt x="763498" y="413306"/>
                </a:lnTo>
                <a:lnTo>
                  <a:pt x="727046" y="439693"/>
                </a:lnTo>
                <a:lnTo>
                  <a:pt x="691146" y="466785"/>
                </a:lnTo>
                <a:lnTo>
                  <a:pt x="655810" y="494572"/>
                </a:lnTo>
                <a:lnTo>
                  <a:pt x="621046" y="523045"/>
                </a:lnTo>
                <a:lnTo>
                  <a:pt x="586866" y="552192"/>
                </a:lnTo>
                <a:lnTo>
                  <a:pt x="553280" y="582003"/>
                </a:lnTo>
                <a:lnTo>
                  <a:pt x="520298" y="612469"/>
                </a:lnTo>
                <a:lnTo>
                  <a:pt x="487929" y="643580"/>
                </a:lnTo>
                <a:lnTo>
                  <a:pt x="456184" y="675324"/>
                </a:lnTo>
                <a:lnTo>
                  <a:pt x="425074" y="707693"/>
                </a:lnTo>
                <a:lnTo>
                  <a:pt x="394608" y="740676"/>
                </a:lnTo>
                <a:lnTo>
                  <a:pt x="364796" y="774262"/>
                </a:lnTo>
                <a:lnTo>
                  <a:pt x="335649" y="808442"/>
                </a:lnTo>
                <a:lnTo>
                  <a:pt x="307177" y="843205"/>
                </a:lnTo>
                <a:lnTo>
                  <a:pt x="279390" y="878541"/>
                </a:lnTo>
                <a:lnTo>
                  <a:pt x="252298" y="914441"/>
                </a:lnTo>
                <a:lnTo>
                  <a:pt x="225911" y="950894"/>
                </a:lnTo>
                <a:lnTo>
                  <a:pt x="200239" y="987889"/>
                </a:lnTo>
                <a:lnTo>
                  <a:pt x="175294" y="1025417"/>
                </a:lnTo>
                <a:lnTo>
                  <a:pt x="151083" y="1063467"/>
                </a:lnTo>
                <a:lnTo>
                  <a:pt x="127619" y="1102030"/>
                </a:lnTo>
                <a:lnTo>
                  <a:pt x="104911" y="1141095"/>
                </a:lnTo>
                <a:lnTo>
                  <a:pt x="82969" y="1180653"/>
                </a:lnTo>
                <a:lnTo>
                  <a:pt x="61803" y="1220692"/>
                </a:lnTo>
                <a:lnTo>
                  <a:pt x="41423" y="1261202"/>
                </a:lnTo>
                <a:lnTo>
                  <a:pt x="21841" y="1302175"/>
                </a:lnTo>
                <a:lnTo>
                  <a:pt x="3065" y="1343599"/>
                </a:lnTo>
                <a:lnTo>
                  <a:pt x="0" y="1350744"/>
                </a:lnTo>
                <a:lnTo>
                  <a:pt x="4127690" y="1350744"/>
                </a:lnTo>
                <a:lnTo>
                  <a:pt x="4105849" y="1302175"/>
                </a:lnTo>
                <a:lnTo>
                  <a:pt x="4086266" y="1261202"/>
                </a:lnTo>
                <a:lnTo>
                  <a:pt x="4065887" y="1220692"/>
                </a:lnTo>
                <a:lnTo>
                  <a:pt x="4044721" y="1180653"/>
                </a:lnTo>
                <a:lnTo>
                  <a:pt x="4022779" y="1141095"/>
                </a:lnTo>
                <a:lnTo>
                  <a:pt x="4000070" y="1102030"/>
                </a:lnTo>
                <a:lnTo>
                  <a:pt x="3976606" y="1063467"/>
                </a:lnTo>
                <a:lnTo>
                  <a:pt x="3952396" y="1025417"/>
                </a:lnTo>
                <a:lnTo>
                  <a:pt x="3927450" y="987889"/>
                </a:lnTo>
                <a:lnTo>
                  <a:pt x="3901778" y="950894"/>
                </a:lnTo>
                <a:lnTo>
                  <a:pt x="3875391" y="914441"/>
                </a:lnTo>
                <a:lnTo>
                  <a:pt x="3848299" y="878541"/>
                </a:lnTo>
                <a:lnTo>
                  <a:pt x="3820512" y="843205"/>
                </a:lnTo>
                <a:lnTo>
                  <a:pt x="3792040" y="808442"/>
                </a:lnTo>
                <a:lnTo>
                  <a:pt x="3762893" y="774262"/>
                </a:lnTo>
                <a:lnTo>
                  <a:pt x="3733081" y="740676"/>
                </a:lnTo>
                <a:lnTo>
                  <a:pt x="3702615" y="707693"/>
                </a:lnTo>
                <a:lnTo>
                  <a:pt x="3671505" y="675324"/>
                </a:lnTo>
                <a:lnTo>
                  <a:pt x="3639760" y="643580"/>
                </a:lnTo>
                <a:lnTo>
                  <a:pt x="3607391" y="612469"/>
                </a:lnTo>
                <a:lnTo>
                  <a:pt x="3574409" y="582003"/>
                </a:lnTo>
                <a:lnTo>
                  <a:pt x="3540823" y="552192"/>
                </a:lnTo>
                <a:lnTo>
                  <a:pt x="3506643" y="523045"/>
                </a:lnTo>
                <a:lnTo>
                  <a:pt x="3471880" y="494572"/>
                </a:lnTo>
                <a:lnTo>
                  <a:pt x="3436543" y="466785"/>
                </a:lnTo>
                <a:lnTo>
                  <a:pt x="3400643" y="439693"/>
                </a:lnTo>
                <a:lnTo>
                  <a:pt x="3364191" y="413306"/>
                </a:lnTo>
                <a:lnTo>
                  <a:pt x="3327196" y="387635"/>
                </a:lnTo>
                <a:lnTo>
                  <a:pt x="3289667" y="362689"/>
                </a:lnTo>
                <a:lnTo>
                  <a:pt x="3251617" y="338479"/>
                </a:lnTo>
                <a:lnTo>
                  <a:pt x="3213054" y="315014"/>
                </a:lnTo>
                <a:lnTo>
                  <a:pt x="3173989" y="292306"/>
                </a:lnTo>
                <a:lnTo>
                  <a:pt x="3134432" y="270364"/>
                </a:lnTo>
                <a:lnTo>
                  <a:pt x="3094393" y="249198"/>
                </a:lnTo>
                <a:lnTo>
                  <a:pt x="3053882" y="228819"/>
                </a:lnTo>
                <a:lnTo>
                  <a:pt x="3012910" y="209236"/>
                </a:lnTo>
                <a:lnTo>
                  <a:pt x="2971486" y="190460"/>
                </a:lnTo>
                <a:lnTo>
                  <a:pt x="2929621" y="172501"/>
                </a:lnTo>
                <a:lnTo>
                  <a:pt x="2887325" y="155369"/>
                </a:lnTo>
                <a:lnTo>
                  <a:pt x="2844608" y="139074"/>
                </a:lnTo>
                <a:lnTo>
                  <a:pt x="2801480" y="123627"/>
                </a:lnTo>
                <a:lnTo>
                  <a:pt x="2757951" y="109037"/>
                </a:lnTo>
                <a:lnTo>
                  <a:pt x="2714032" y="95315"/>
                </a:lnTo>
                <a:lnTo>
                  <a:pt x="2669732" y="82471"/>
                </a:lnTo>
                <a:lnTo>
                  <a:pt x="2625062" y="70515"/>
                </a:lnTo>
                <a:lnTo>
                  <a:pt x="2580033" y="59456"/>
                </a:lnTo>
                <a:lnTo>
                  <a:pt x="2534653" y="49307"/>
                </a:lnTo>
                <a:lnTo>
                  <a:pt x="2488933" y="40075"/>
                </a:lnTo>
                <a:lnTo>
                  <a:pt x="2442884" y="31773"/>
                </a:lnTo>
                <a:lnTo>
                  <a:pt x="2396516" y="24409"/>
                </a:lnTo>
                <a:lnTo>
                  <a:pt x="2349838" y="17994"/>
                </a:lnTo>
                <a:lnTo>
                  <a:pt x="2302861" y="12538"/>
                </a:lnTo>
                <a:lnTo>
                  <a:pt x="2255595" y="8051"/>
                </a:lnTo>
                <a:lnTo>
                  <a:pt x="2208050" y="4544"/>
                </a:lnTo>
                <a:lnTo>
                  <a:pt x="2160237" y="2026"/>
                </a:lnTo>
                <a:lnTo>
                  <a:pt x="2112165" y="508"/>
                </a:lnTo>
                <a:lnTo>
                  <a:pt x="2063845" y="0"/>
                </a:lnTo>
                <a:close/>
              </a:path>
            </a:pathLst>
          </a:custGeom>
          <a:solidFill>
            <a:schemeClr val="bg2"/>
          </a:solidFill>
        </p:spPr>
        <p:txBody>
          <a:bodyPr wrap="square" lIns="0" tIns="0" rIns="0" bIns="0" rtlCol="0"/>
          <a:lstStyle/>
          <a:p>
            <a:endParaRPr sz="663"/>
          </a:p>
        </p:txBody>
      </p:sp>
      <p:sp>
        <p:nvSpPr>
          <p:cNvPr id="26" name="object 6">
            <a:extLst>
              <a:ext uri="{FF2B5EF4-FFF2-40B4-BE49-F238E27FC236}">
                <a16:creationId xmlns:a16="http://schemas.microsoft.com/office/drawing/2014/main" id="{DB5B6381-78E1-9449-9118-9E10B9800947}"/>
              </a:ext>
            </a:extLst>
          </p:cNvPr>
          <p:cNvSpPr/>
          <p:nvPr/>
        </p:nvSpPr>
        <p:spPr>
          <a:xfrm>
            <a:off x="9447910" y="6038428"/>
            <a:ext cx="2503305" cy="819417"/>
          </a:xfrm>
          <a:custGeom>
            <a:avLst/>
            <a:gdLst/>
            <a:ahLst/>
            <a:cxnLst/>
            <a:rect l="l" t="t" r="r" b="b"/>
            <a:pathLst>
              <a:path w="4128134" h="1351279">
                <a:moveTo>
                  <a:pt x="2063845" y="0"/>
                </a:moveTo>
                <a:lnTo>
                  <a:pt x="2015524" y="508"/>
                </a:lnTo>
                <a:lnTo>
                  <a:pt x="1967452" y="2026"/>
                </a:lnTo>
                <a:lnTo>
                  <a:pt x="1919639" y="4544"/>
                </a:lnTo>
                <a:lnTo>
                  <a:pt x="1872094" y="8051"/>
                </a:lnTo>
                <a:lnTo>
                  <a:pt x="1824828" y="12538"/>
                </a:lnTo>
                <a:lnTo>
                  <a:pt x="1777851" y="17994"/>
                </a:lnTo>
                <a:lnTo>
                  <a:pt x="1731173" y="24409"/>
                </a:lnTo>
                <a:lnTo>
                  <a:pt x="1684805" y="31773"/>
                </a:lnTo>
                <a:lnTo>
                  <a:pt x="1638756" y="40075"/>
                </a:lnTo>
                <a:lnTo>
                  <a:pt x="1593036" y="49307"/>
                </a:lnTo>
                <a:lnTo>
                  <a:pt x="1547657" y="59456"/>
                </a:lnTo>
                <a:lnTo>
                  <a:pt x="1502627" y="70515"/>
                </a:lnTo>
                <a:lnTo>
                  <a:pt x="1457957" y="82471"/>
                </a:lnTo>
                <a:lnTo>
                  <a:pt x="1413657" y="95315"/>
                </a:lnTo>
                <a:lnTo>
                  <a:pt x="1369738" y="109037"/>
                </a:lnTo>
                <a:lnTo>
                  <a:pt x="1326210" y="123627"/>
                </a:lnTo>
                <a:lnTo>
                  <a:pt x="1283082" y="139074"/>
                </a:lnTo>
                <a:lnTo>
                  <a:pt x="1240364" y="155369"/>
                </a:lnTo>
                <a:lnTo>
                  <a:pt x="1198068" y="172501"/>
                </a:lnTo>
                <a:lnTo>
                  <a:pt x="1156203" y="190460"/>
                </a:lnTo>
                <a:lnTo>
                  <a:pt x="1114779" y="209236"/>
                </a:lnTo>
                <a:lnTo>
                  <a:pt x="1073807" y="228819"/>
                </a:lnTo>
                <a:lnTo>
                  <a:pt x="1033296" y="249198"/>
                </a:lnTo>
                <a:lnTo>
                  <a:pt x="993257" y="270364"/>
                </a:lnTo>
                <a:lnTo>
                  <a:pt x="953700" y="292306"/>
                </a:lnTo>
                <a:lnTo>
                  <a:pt x="914635" y="315014"/>
                </a:lnTo>
                <a:lnTo>
                  <a:pt x="876072" y="338479"/>
                </a:lnTo>
                <a:lnTo>
                  <a:pt x="838022" y="362689"/>
                </a:lnTo>
                <a:lnTo>
                  <a:pt x="800494" y="387635"/>
                </a:lnTo>
                <a:lnTo>
                  <a:pt x="763498" y="413306"/>
                </a:lnTo>
                <a:lnTo>
                  <a:pt x="727046" y="439693"/>
                </a:lnTo>
                <a:lnTo>
                  <a:pt x="691146" y="466785"/>
                </a:lnTo>
                <a:lnTo>
                  <a:pt x="655810" y="494572"/>
                </a:lnTo>
                <a:lnTo>
                  <a:pt x="621046" y="523045"/>
                </a:lnTo>
                <a:lnTo>
                  <a:pt x="586866" y="552192"/>
                </a:lnTo>
                <a:lnTo>
                  <a:pt x="553280" y="582003"/>
                </a:lnTo>
                <a:lnTo>
                  <a:pt x="520298" y="612469"/>
                </a:lnTo>
                <a:lnTo>
                  <a:pt x="487929" y="643580"/>
                </a:lnTo>
                <a:lnTo>
                  <a:pt x="456184" y="675324"/>
                </a:lnTo>
                <a:lnTo>
                  <a:pt x="425074" y="707693"/>
                </a:lnTo>
                <a:lnTo>
                  <a:pt x="394608" y="740676"/>
                </a:lnTo>
                <a:lnTo>
                  <a:pt x="364796" y="774262"/>
                </a:lnTo>
                <a:lnTo>
                  <a:pt x="335649" y="808442"/>
                </a:lnTo>
                <a:lnTo>
                  <a:pt x="307177" y="843205"/>
                </a:lnTo>
                <a:lnTo>
                  <a:pt x="279390" y="878541"/>
                </a:lnTo>
                <a:lnTo>
                  <a:pt x="252298" y="914441"/>
                </a:lnTo>
                <a:lnTo>
                  <a:pt x="225911" y="950894"/>
                </a:lnTo>
                <a:lnTo>
                  <a:pt x="200239" y="987889"/>
                </a:lnTo>
                <a:lnTo>
                  <a:pt x="175294" y="1025417"/>
                </a:lnTo>
                <a:lnTo>
                  <a:pt x="151083" y="1063467"/>
                </a:lnTo>
                <a:lnTo>
                  <a:pt x="127619" y="1102030"/>
                </a:lnTo>
                <a:lnTo>
                  <a:pt x="104911" y="1141095"/>
                </a:lnTo>
                <a:lnTo>
                  <a:pt x="82969" y="1180653"/>
                </a:lnTo>
                <a:lnTo>
                  <a:pt x="61803" y="1220692"/>
                </a:lnTo>
                <a:lnTo>
                  <a:pt x="41423" y="1261202"/>
                </a:lnTo>
                <a:lnTo>
                  <a:pt x="21841" y="1302175"/>
                </a:lnTo>
                <a:lnTo>
                  <a:pt x="3065" y="1343599"/>
                </a:lnTo>
                <a:lnTo>
                  <a:pt x="0" y="1350744"/>
                </a:lnTo>
                <a:lnTo>
                  <a:pt x="4127690" y="1350744"/>
                </a:lnTo>
                <a:lnTo>
                  <a:pt x="4105849" y="1302175"/>
                </a:lnTo>
                <a:lnTo>
                  <a:pt x="4086266" y="1261202"/>
                </a:lnTo>
                <a:lnTo>
                  <a:pt x="4065887" y="1220692"/>
                </a:lnTo>
                <a:lnTo>
                  <a:pt x="4044721" y="1180653"/>
                </a:lnTo>
                <a:lnTo>
                  <a:pt x="4022779" y="1141095"/>
                </a:lnTo>
                <a:lnTo>
                  <a:pt x="4000070" y="1102030"/>
                </a:lnTo>
                <a:lnTo>
                  <a:pt x="3976606" y="1063467"/>
                </a:lnTo>
                <a:lnTo>
                  <a:pt x="3952396" y="1025417"/>
                </a:lnTo>
                <a:lnTo>
                  <a:pt x="3927450" y="987889"/>
                </a:lnTo>
                <a:lnTo>
                  <a:pt x="3901778" y="950894"/>
                </a:lnTo>
                <a:lnTo>
                  <a:pt x="3875391" y="914441"/>
                </a:lnTo>
                <a:lnTo>
                  <a:pt x="3848299" y="878541"/>
                </a:lnTo>
                <a:lnTo>
                  <a:pt x="3820512" y="843205"/>
                </a:lnTo>
                <a:lnTo>
                  <a:pt x="3792040" y="808442"/>
                </a:lnTo>
                <a:lnTo>
                  <a:pt x="3762893" y="774262"/>
                </a:lnTo>
                <a:lnTo>
                  <a:pt x="3733081" y="740676"/>
                </a:lnTo>
                <a:lnTo>
                  <a:pt x="3702615" y="707693"/>
                </a:lnTo>
                <a:lnTo>
                  <a:pt x="3671505" y="675324"/>
                </a:lnTo>
                <a:lnTo>
                  <a:pt x="3639760" y="643580"/>
                </a:lnTo>
                <a:lnTo>
                  <a:pt x="3607391" y="612469"/>
                </a:lnTo>
                <a:lnTo>
                  <a:pt x="3574409" y="582003"/>
                </a:lnTo>
                <a:lnTo>
                  <a:pt x="3540823" y="552192"/>
                </a:lnTo>
                <a:lnTo>
                  <a:pt x="3506643" y="523045"/>
                </a:lnTo>
                <a:lnTo>
                  <a:pt x="3471880" y="494572"/>
                </a:lnTo>
                <a:lnTo>
                  <a:pt x="3436543" y="466785"/>
                </a:lnTo>
                <a:lnTo>
                  <a:pt x="3400643" y="439693"/>
                </a:lnTo>
                <a:lnTo>
                  <a:pt x="3364191" y="413306"/>
                </a:lnTo>
                <a:lnTo>
                  <a:pt x="3327196" y="387635"/>
                </a:lnTo>
                <a:lnTo>
                  <a:pt x="3289667" y="362689"/>
                </a:lnTo>
                <a:lnTo>
                  <a:pt x="3251617" y="338479"/>
                </a:lnTo>
                <a:lnTo>
                  <a:pt x="3213054" y="315014"/>
                </a:lnTo>
                <a:lnTo>
                  <a:pt x="3173989" y="292306"/>
                </a:lnTo>
                <a:lnTo>
                  <a:pt x="3134432" y="270364"/>
                </a:lnTo>
                <a:lnTo>
                  <a:pt x="3094393" y="249198"/>
                </a:lnTo>
                <a:lnTo>
                  <a:pt x="3053882" y="228819"/>
                </a:lnTo>
                <a:lnTo>
                  <a:pt x="3012910" y="209236"/>
                </a:lnTo>
                <a:lnTo>
                  <a:pt x="2971486" y="190460"/>
                </a:lnTo>
                <a:lnTo>
                  <a:pt x="2929621" y="172501"/>
                </a:lnTo>
                <a:lnTo>
                  <a:pt x="2887325" y="155369"/>
                </a:lnTo>
                <a:lnTo>
                  <a:pt x="2844608" y="139074"/>
                </a:lnTo>
                <a:lnTo>
                  <a:pt x="2801480" y="123627"/>
                </a:lnTo>
                <a:lnTo>
                  <a:pt x="2757951" y="109037"/>
                </a:lnTo>
                <a:lnTo>
                  <a:pt x="2714032" y="95315"/>
                </a:lnTo>
                <a:lnTo>
                  <a:pt x="2669732" y="82471"/>
                </a:lnTo>
                <a:lnTo>
                  <a:pt x="2625062" y="70515"/>
                </a:lnTo>
                <a:lnTo>
                  <a:pt x="2580033" y="59456"/>
                </a:lnTo>
                <a:lnTo>
                  <a:pt x="2534653" y="49307"/>
                </a:lnTo>
                <a:lnTo>
                  <a:pt x="2488933" y="40075"/>
                </a:lnTo>
                <a:lnTo>
                  <a:pt x="2442884" y="31773"/>
                </a:lnTo>
                <a:lnTo>
                  <a:pt x="2396516" y="24409"/>
                </a:lnTo>
                <a:lnTo>
                  <a:pt x="2349838" y="17994"/>
                </a:lnTo>
                <a:lnTo>
                  <a:pt x="2302861" y="12538"/>
                </a:lnTo>
                <a:lnTo>
                  <a:pt x="2255595" y="8051"/>
                </a:lnTo>
                <a:lnTo>
                  <a:pt x="2208050" y="4544"/>
                </a:lnTo>
                <a:lnTo>
                  <a:pt x="2160237" y="2026"/>
                </a:lnTo>
                <a:lnTo>
                  <a:pt x="2112165" y="508"/>
                </a:lnTo>
                <a:lnTo>
                  <a:pt x="2063845" y="0"/>
                </a:lnTo>
                <a:close/>
              </a:path>
            </a:pathLst>
          </a:custGeom>
          <a:solidFill>
            <a:schemeClr val="bg2"/>
          </a:solidFill>
        </p:spPr>
        <p:txBody>
          <a:bodyPr wrap="square" lIns="0" tIns="0" rIns="0" bIns="0" rtlCol="0"/>
          <a:lstStyle/>
          <a:p>
            <a:endParaRPr sz="663"/>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hasCustomPrompt="1"/>
          </p:nvPr>
        </p:nvSpPr>
        <p:spPr>
          <a:xfrm>
            <a:off x="288001" y="233235"/>
            <a:ext cx="11619839" cy="1080000"/>
          </a:xfrm>
        </p:spPr>
        <p:txBody>
          <a:bodyPr/>
          <a:lstStyle>
            <a:lvl1pPr>
              <a:defRPr sz="2800"/>
            </a:lvl1pPr>
          </a:lstStyle>
          <a:p>
            <a:r>
              <a:rPr lang="en-GB"/>
              <a:t>Four column title area </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0" name="Content Placeholder 2">
            <a:extLst>
              <a:ext uri="{FF2B5EF4-FFF2-40B4-BE49-F238E27FC236}">
                <a16:creationId xmlns:a16="http://schemas.microsoft.com/office/drawing/2014/main" id="{F6926DD4-6883-C049-82E5-5B5C35F1776D}"/>
              </a:ext>
            </a:extLst>
          </p:cNvPr>
          <p:cNvSpPr>
            <a:spLocks noGrp="1"/>
          </p:cNvSpPr>
          <p:nvPr>
            <p:ph sz="half" idx="1"/>
          </p:nvPr>
        </p:nvSpPr>
        <p:spPr>
          <a:xfrm>
            <a:off x="288001" y="1866700"/>
            <a:ext cx="2707953"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Content Placeholder 2">
            <a:extLst>
              <a:ext uri="{FF2B5EF4-FFF2-40B4-BE49-F238E27FC236}">
                <a16:creationId xmlns:a16="http://schemas.microsoft.com/office/drawing/2014/main" id="{27AD5C8A-C08A-A140-A60A-F01BA120F812}"/>
              </a:ext>
            </a:extLst>
          </p:cNvPr>
          <p:cNvSpPr>
            <a:spLocks noGrp="1"/>
          </p:cNvSpPr>
          <p:nvPr>
            <p:ph sz="half" idx="13"/>
          </p:nvPr>
        </p:nvSpPr>
        <p:spPr>
          <a:xfrm>
            <a:off x="3258628" y="1866700"/>
            <a:ext cx="2707953"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Content Placeholder 2">
            <a:extLst>
              <a:ext uri="{FF2B5EF4-FFF2-40B4-BE49-F238E27FC236}">
                <a16:creationId xmlns:a16="http://schemas.microsoft.com/office/drawing/2014/main" id="{EFF553F4-B1BB-A74D-9543-A97D1B9103FD}"/>
              </a:ext>
            </a:extLst>
          </p:cNvPr>
          <p:cNvSpPr>
            <a:spLocks noGrp="1"/>
          </p:cNvSpPr>
          <p:nvPr>
            <p:ph sz="half" idx="14"/>
          </p:nvPr>
        </p:nvSpPr>
        <p:spPr>
          <a:xfrm>
            <a:off x="6229257" y="1866700"/>
            <a:ext cx="2707953"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Content Placeholder 2">
            <a:extLst>
              <a:ext uri="{FF2B5EF4-FFF2-40B4-BE49-F238E27FC236}">
                <a16:creationId xmlns:a16="http://schemas.microsoft.com/office/drawing/2014/main" id="{CB6DC3BD-D098-154E-9EC8-312CF8F55F13}"/>
              </a:ext>
            </a:extLst>
          </p:cNvPr>
          <p:cNvSpPr>
            <a:spLocks noGrp="1"/>
          </p:cNvSpPr>
          <p:nvPr>
            <p:ph sz="half" idx="15"/>
          </p:nvPr>
        </p:nvSpPr>
        <p:spPr>
          <a:xfrm>
            <a:off x="9199885" y="1866700"/>
            <a:ext cx="2707953"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836016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column slides 2">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244A6908-A240-1842-B139-2B7A97F38A1F}"/>
              </a:ext>
            </a:extLst>
          </p:cNvPr>
          <p:cNvSpPr/>
          <p:nvPr userDrawn="1"/>
        </p:nvSpPr>
        <p:spPr>
          <a:xfrm>
            <a:off x="368048" y="6038428"/>
            <a:ext cx="2503305" cy="819417"/>
          </a:xfrm>
          <a:custGeom>
            <a:avLst/>
            <a:gdLst/>
            <a:ahLst/>
            <a:cxnLst/>
            <a:rect l="l" t="t" r="r" b="b"/>
            <a:pathLst>
              <a:path w="4128135" h="1351279">
                <a:moveTo>
                  <a:pt x="2063845" y="0"/>
                </a:moveTo>
                <a:lnTo>
                  <a:pt x="2015524" y="508"/>
                </a:lnTo>
                <a:lnTo>
                  <a:pt x="1967452" y="2026"/>
                </a:lnTo>
                <a:lnTo>
                  <a:pt x="1919639" y="4544"/>
                </a:lnTo>
                <a:lnTo>
                  <a:pt x="1872094" y="8051"/>
                </a:lnTo>
                <a:lnTo>
                  <a:pt x="1824828" y="12538"/>
                </a:lnTo>
                <a:lnTo>
                  <a:pt x="1777851" y="17994"/>
                </a:lnTo>
                <a:lnTo>
                  <a:pt x="1731173" y="24409"/>
                </a:lnTo>
                <a:lnTo>
                  <a:pt x="1684805" y="31773"/>
                </a:lnTo>
                <a:lnTo>
                  <a:pt x="1638756" y="40075"/>
                </a:lnTo>
                <a:lnTo>
                  <a:pt x="1593036" y="49307"/>
                </a:lnTo>
                <a:lnTo>
                  <a:pt x="1547657" y="59456"/>
                </a:lnTo>
                <a:lnTo>
                  <a:pt x="1502627" y="70515"/>
                </a:lnTo>
                <a:lnTo>
                  <a:pt x="1457957" y="82471"/>
                </a:lnTo>
                <a:lnTo>
                  <a:pt x="1413657" y="95315"/>
                </a:lnTo>
                <a:lnTo>
                  <a:pt x="1369738" y="109037"/>
                </a:lnTo>
                <a:lnTo>
                  <a:pt x="1326210" y="123627"/>
                </a:lnTo>
                <a:lnTo>
                  <a:pt x="1283082" y="139074"/>
                </a:lnTo>
                <a:lnTo>
                  <a:pt x="1240364" y="155369"/>
                </a:lnTo>
                <a:lnTo>
                  <a:pt x="1198068" y="172501"/>
                </a:lnTo>
                <a:lnTo>
                  <a:pt x="1156203" y="190460"/>
                </a:lnTo>
                <a:lnTo>
                  <a:pt x="1114779" y="209236"/>
                </a:lnTo>
                <a:lnTo>
                  <a:pt x="1073807" y="228819"/>
                </a:lnTo>
                <a:lnTo>
                  <a:pt x="1033296" y="249198"/>
                </a:lnTo>
                <a:lnTo>
                  <a:pt x="993257" y="270364"/>
                </a:lnTo>
                <a:lnTo>
                  <a:pt x="953700" y="292306"/>
                </a:lnTo>
                <a:lnTo>
                  <a:pt x="914635" y="315014"/>
                </a:lnTo>
                <a:lnTo>
                  <a:pt x="876072" y="338479"/>
                </a:lnTo>
                <a:lnTo>
                  <a:pt x="838022" y="362689"/>
                </a:lnTo>
                <a:lnTo>
                  <a:pt x="800494" y="387635"/>
                </a:lnTo>
                <a:lnTo>
                  <a:pt x="763498" y="413306"/>
                </a:lnTo>
                <a:lnTo>
                  <a:pt x="727046" y="439693"/>
                </a:lnTo>
                <a:lnTo>
                  <a:pt x="691146" y="466785"/>
                </a:lnTo>
                <a:lnTo>
                  <a:pt x="655810" y="494572"/>
                </a:lnTo>
                <a:lnTo>
                  <a:pt x="621046" y="523045"/>
                </a:lnTo>
                <a:lnTo>
                  <a:pt x="586866" y="552192"/>
                </a:lnTo>
                <a:lnTo>
                  <a:pt x="553280" y="582003"/>
                </a:lnTo>
                <a:lnTo>
                  <a:pt x="520298" y="612469"/>
                </a:lnTo>
                <a:lnTo>
                  <a:pt x="487929" y="643580"/>
                </a:lnTo>
                <a:lnTo>
                  <a:pt x="456184" y="675324"/>
                </a:lnTo>
                <a:lnTo>
                  <a:pt x="425074" y="707693"/>
                </a:lnTo>
                <a:lnTo>
                  <a:pt x="394608" y="740676"/>
                </a:lnTo>
                <a:lnTo>
                  <a:pt x="364796" y="774262"/>
                </a:lnTo>
                <a:lnTo>
                  <a:pt x="335649" y="808442"/>
                </a:lnTo>
                <a:lnTo>
                  <a:pt x="307177" y="843205"/>
                </a:lnTo>
                <a:lnTo>
                  <a:pt x="279390" y="878541"/>
                </a:lnTo>
                <a:lnTo>
                  <a:pt x="252298" y="914441"/>
                </a:lnTo>
                <a:lnTo>
                  <a:pt x="225911" y="950894"/>
                </a:lnTo>
                <a:lnTo>
                  <a:pt x="200239" y="987889"/>
                </a:lnTo>
                <a:lnTo>
                  <a:pt x="175294" y="1025417"/>
                </a:lnTo>
                <a:lnTo>
                  <a:pt x="151083" y="1063467"/>
                </a:lnTo>
                <a:lnTo>
                  <a:pt x="127619" y="1102030"/>
                </a:lnTo>
                <a:lnTo>
                  <a:pt x="104911" y="1141095"/>
                </a:lnTo>
                <a:lnTo>
                  <a:pt x="82969" y="1180653"/>
                </a:lnTo>
                <a:lnTo>
                  <a:pt x="61803" y="1220692"/>
                </a:lnTo>
                <a:lnTo>
                  <a:pt x="41423" y="1261202"/>
                </a:lnTo>
                <a:lnTo>
                  <a:pt x="21841" y="1302175"/>
                </a:lnTo>
                <a:lnTo>
                  <a:pt x="3065" y="1343599"/>
                </a:lnTo>
                <a:lnTo>
                  <a:pt x="0" y="1350744"/>
                </a:lnTo>
                <a:lnTo>
                  <a:pt x="4127690" y="1350744"/>
                </a:lnTo>
                <a:lnTo>
                  <a:pt x="4105849" y="1302175"/>
                </a:lnTo>
                <a:lnTo>
                  <a:pt x="4086266" y="1261202"/>
                </a:lnTo>
                <a:lnTo>
                  <a:pt x="4065887" y="1220692"/>
                </a:lnTo>
                <a:lnTo>
                  <a:pt x="4044721" y="1180653"/>
                </a:lnTo>
                <a:lnTo>
                  <a:pt x="4022779" y="1141095"/>
                </a:lnTo>
                <a:lnTo>
                  <a:pt x="4000070" y="1102030"/>
                </a:lnTo>
                <a:lnTo>
                  <a:pt x="3976606" y="1063467"/>
                </a:lnTo>
                <a:lnTo>
                  <a:pt x="3952396" y="1025417"/>
                </a:lnTo>
                <a:lnTo>
                  <a:pt x="3927450" y="987889"/>
                </a:lnTo>
                <a:lnTo>
                  <a:pt x="3901778" y="950894"/>
                </a:lnTo>
                <a:lnTo>
                  <a:pt x="3875391" y="914441"/>
                </a:lnTo>
                <a:lnTo>
                  <a:pt x="3848299" y="878541"/>
                </a:lnTo>
                <a:lnTo>
                  <a:pt x="3820512" y="843205"/>
                </a:lnTo>
                <a:lnTo>
                  <a:pt x="3792040" y="808442"/>
                </a:lnTo>
                <a:lnTo>
                  <a:pt x="3762893" y="774262"/>
                </a:lnTo>
                <a:lnTo>
                  <a:pt x="3733081" y="740676"/>
                </a:lnTo>
                <a:lnTo>
                  <a:pt x="3702615" y="707693"/>
                </a:lnTo>
                <a:lnTo>
                  <a:pt x="3671505" y="675324"/>
                </a:lnTo>
                <a:lnTo>
                  <a:pt x="3639760" y="643580"/>
                </a:lnTo>
                <a:lnTo>
                  <a:pt x="3607391" y="612469"/>
                </a:lnTo>
                <a:lnTo>
                  <a:pt x="3574409" y="582003"/>
                </a:lnTo>
                <a:lnTo>
                  <a:pt x="3540823" y="552192"/>
                </a:lnTo>
                <a:lnTo>
                  <a:pt x="3506643" y="523045"/>
                </a:lnTo>
                <a:lnTo>
                  <a:pt x="3471880" y="494572"/>
                </a:lnTo>
                <a:lnTo>
                  <a:pt x="3436543" y="466785"/>
                </a:lnTo>
                <a:lnTo>
                  <a:pt x="3400643" y="439693"/>
                </a:lnTo>
                <a:lnTo>
                  <a:pt x="3364191" y="413306"/>
                </a:lnTo>
                <a:lnTo>
                  <a:pt x="3327196" y="387635"/>
                </a:lnTo>
                <a:lnTo>
                  <a:pt x="3289667" y="362689"/>
                </a:lnTo>
                <a:lnTo>
                  <a:pt x="3251617" y="338479"/>
                </a:lnTo>
                <a:lnTo>
                  <a:pt x="3213054" y="315014"/>
                </a:lnTo>
                <a:lnTo>
                  <a:pt x="3173989" y="292306"/>
                </a:lnTo>
                <a:lnTo>
                  <a:pt x="3134432" y="270364"/>
                </a:lnTo>
                <a:lnTo>
                  <a:pt x="3094393" y="249198"/>
                </a:lnTo>
                <a:lnTo>
                  <a:pt x="3053882" y="228819"/>
                </a:lnTo>
                <a:lnTo>
                  <a:pt x="3012910" y="209236"/>
                </a:lnTo>
                <a:lnTo>
                  <a:pt x="2971486" y="190460"/>
                </a:lnTo>
                <a:lnTo>
                  <a:pt x="2929621" y="172501"/>
                </a:lnTo>
                <a:lnTo>
                  <a:pt x="2887325" y="155369"/>
                </a:lnTo>
                <a:lnTo>
                  <a:pt x="2844608" y="139074"/>
                </a:lnTo>
                <a:lnTo>
                  <a:pt x="2801480" y="123627"/>
                </a:lnTo>
                <a:lnTo>
                  <a:pt x="2757951" y="109037"/>
                </a:lnTo>
                <a:lnTo>
                  <a:pt x="2714032" y="95315"/>
                </a:lnTo>
                <a:lnTo>
                  <a:pt x="2669732" y="82471"/>
                </a:lnTo>
                <a:lnTo>
                  <a:pt x="2625062" y="70515"/>
                </a:lnTo>
                <a:lnTo>
                  <a:pt x="2580033" y="59456"/>
                </a:lnTo>
                <a:lnTo>
                  <a:pt x="2534653" y="49307"/>
                </a:lnTo>
                <a:lnTo>
                  <a:pt x="2488933" y="40075"/>
                </a:lnTo>
                <a:lnTo>
                  <a:pt x="2442884" y="31773"/>
                </a:lnTo>
                <a:lnTo>
                  <a:pt x="2396516" y="24409"/>
                </a:lnTo>
                <a:lnTo>
                  <a:pt x="2349838" y="17994"/>
                </a:lnTo>
                <a:lnTo>
                  <a:pt x="2302861" y="12538"/>
                </a:lnTo>
                <a:lnTo>
                  <a:pt x="2255595" y="8051"/>
                </a:lnTo>
                <a:lnTo>
                  <a:pt x="2208050" y="4544"/>
                </a:lnTo>
                <a:lnTo>
                  <a:pt x="2160237" y="2026"/>
                </a:lnTo>
                <a:lnTo>
                  <a:pt x="2112165" y="508"/>
                </a:lnTo>
                <a:lnTo>
                  <a:pt x="2063845" y="0"/>
                </a:lnTo>
                <a:close/>
              </a:path>
            </a:pathLst>
          </a:custGeom>
          <a:solidFill>
            <a:schemeClr val="accent3"/>
          </a:solidFill>
        </p:spPr>
        <p:txBody>
          <a:bodyPr wrap="square" lIns="0" tIns="0" rIns="0" bIns="0" rtlCol="0"/>
          <a:lstStyle/>
          <a:p>
            <a:endParaRPr sz="663"/>
          </a:p>
        </p:txBody>
      </p:sp>
      <p:sp>
        <p:nvSpPr>
          <p:cNvPr id="23" name="object 3">
            <a:extLst>
              <a:ext uri="{FF2B5EF4-FFF2-40B4-BE49-F238E27FC236}">
                <a16:creationId xmlns:a16="http://schemas.microsoft.com/office/drawing/2014/main" id="{45F4D42B-8959-B446-AC38-4CF1D6ABC182}"/>
              </a:ext>
            </a:extLst>
          </p:cNvPr>
          <p:cNvSpPr/>
          <p:nvPr userDrawn="1"/>
        </p:nvSpPr>
        <p:spPr>
          <a:xfrm>
            <a:off x="6463621" y="6038428"/>
            <a:ext cx="2503305" cy="819417"/>
          </a:xfrm>
          <a:custGeom>
            <a:avLst/>
            <a:gdLst/>
            <a:ahLst/>
            <a:cxnLst/>
            <a:rect l="l" t="t" r="r" b="b"/>
            <a:pathLst>
              <a:path w="4128134" h="1351279">
                <a:moveTo>
                  <a:pt x="2063845" y="0"/>
                </a:moveTo>
                <a:lnTo>
                  <a:pt x="2015524" y="508"/>
                </a:lnTo>
                <a:lnTo>
                  <a:pt x="1967452" y="2026"/>
                </a:lnTo>
                <a:lnTo>
                  <a:pt x="1919639" y="4544"/>
                </a:lnTo>
                <a:lnTo>
                  <a:pt x="1872094" y="8051"/>
                </a:lnTo>
                <a:lnTo>
                  <a:pt x="1824828" y="12538"/>
                </a:lnTo>
                <a:lnTo>
                  <a:pt x="1777851" y="17994"/>
                </a:lnTo>
                <a:lnTo>
                  <a:pt x="1731173" y="24409"/>
                </a:lnTo>
                <a:lnTo>
                  <a:pt x="1684805" y="31773"/>
                </a:lnTo>
                <a:lnTo>
                  <a:pt x="1638756" y="40075"/>
                </a:lnTo>
                <a:lnTo>
                  <a:pt x="1593036" y="49307"/>
                </a:lnTo>
                <a:lnTo>
                  <a:pt x="1547657" y="59456"/>
                </a:lnTo>
                <a:lnTo>
                  <a:pt x="1502627" y="70515"/>
                </a:lnTo>
                <a:lnTo>
                  <a:pt x="1457957" y="82471"/>
                </a:lnTo>
                <a:lnTo>
                  <a:pt x="1413657" y="95315"/>
                </a:lnTo>
                <a:lnTo>
                  <a:pt x="1369738" y="109037"/>
                </a:lnTo>
                <a:lnTo>
                  <a:pt x="1326210" y="123627"/>
                </a:lnTo>
                <a:lnTo>
                  <a:pt x="1283082" y="139074"/>
                </a:lnTo>
                <a:lnTo>
                  <a:pt x="1240364" y="155369"/>
                </a:lnTo>
                <a:lnTo>
                  <a:pt x="1198068" y="172501"/>
                </a:lnTo>
                <a:lnTo>
                  <a:pt x="1156203" y="190460"/>
                </a:lnTo>
                <a:lnTo>
                  <a:pt x="1114779" y="209236"/>
                </a:lnTo>
                <a:lnTo>
                  <a:pt x="1073807" y="228819"/>
                </a:lnTo>
                <a:lnTo>
                  <a:pt x="1033296" y="249198"/>
                </a:lnTo>
                <a:lnTo>
                  <a:pt x="993257" y="270364"/>
                </a:lnTo>
                <a:lnTo>
                  <a:pt x="953700" y="292306"/>
                </a:lnTo>
                <a:lnTo>
                  <a:pt x="914635" y="315014"/>
                </a:lnTo>
                <a:lnTo>
                  <a:pt x="876072" y="338479"/>
                </a:lnTo>
                <a:lnTo>
                  <a:pt x="838022" y="362689"/>
                </a:lnTo>
                <a:lnTo>
                  <a:pt x="800494" y="387635"/>
                </a:lnTo>
                <a:lnTo>
                  <a:pt x="763498" y="413306"/>
                </a:lnTo>
                <a:lnTo>
                  <a:pt x="727046" y="439693"/>
                </a:lnTo>
                <a:lnTo>
                  <a:pt x="691146" y="466785"/>
                </a:lnTo>
                <a:lnTo>
                  <a:pt x="655810" y="494572"/>
                </a:lnTo>
                <a:lnTo>
                  <a:pt x="621046" y="523045"/>
                </a:lnTo>
                <a:lnTo>
                  <a:pt x="586866" y="552192"/>
                </a:lnTo>
                <a:lnTo>
                  <a:pt x="553280" y="582003"/>
                </a:lnTo>
                <a:lnTo>
                  <a:pt x="520298" y="612469"/>
                </a:lnTo>
                <a:lnTo>
                  <a:pt x="487929" y="643580"/>
                </a:lnTo>
                <a:lnTo>
                  <a:pt x="456184" y="675324"/>
                </a:lnTo>
                <a:lnTo>
                  <a:pt x="425074" y="707693"/>
                </a:lnTo>
                <a:lnTo>
                  <a:pt x="394608" y="740676"/>
                </a:lnTo>
                <a:lnTo>
                  <a:pt x="364796" y="774262"/>
                </a:lnTo>
                <a:lnTo>
                  <a:pt x="335649" y="808442"/>
                </a:lnTo>
                <a:lnTo>
                  <a:pt x="307177" y="843205"/>
                </a:lnTo>
                <a:lnTo>
                  <a:pt x="279390" y="878541"/>
                </a:lnTo>
                <a:lnTo>
                  <a:pt x="252298" y="914441"/>
                </a:lnTo>
                <a:lnTo>
                  <a:pt x="225911" y="950894"/>
                </a:lnTo>
                <a:lnTo>
                  <a:pt x="200239" y="987889"/>
                </a:lnTo>
                <a:lnTo>
                  <a:pt x="175294" y="1025417"/>
                </a:lnTo>
                <a:lnTo>
                  <a:pt x="151083" y="1063467"/>
                </a:lnTo>
                <a:lnTo>
                  <a:pt x="127619" y="1102030"/>
                </a:lnTo>
                <a:lnTo>
                  <a:pt x="104911" y="1141095"/>
                </a:lnTo>
                <a:lnTo>
                  <a:pt x="82969" y="1180653"/>
                </a:lnTo>
                <a:lnTo>
                  <a:pt x="61803" y="1220692"/>
                </a:lnTo>
                <a:lnTo>
                  <a:pt x="41423" y="1261202"/>
                </a:lnTo>
                <a:lnTo>
                  <a:pt x="21841" y="1302175"/>
                </a:lnTo>
                <a:lnTo>
                  <a:pt x="3065" y="1343599"/>
                </a:lnTo>
                <a:lnTo>
                  <a:pt x="0" y="1350744"/>
                </a:lnTo>
                <a:lnTo>
                  <a:pt x="4127690" y="1350744"/>
                </a:lnTo>
                <a:lnTo>
                  <a:pt x="4105849" y="1302175"/>
                </a:lnTo>
                <a:lnTo>
                  <a:pt x="4086266" y="1261202"/>
                </a:lnTo>
                <a:lnTo>
                  <a:pt x="4065887" y="1220692"/>
                </a:lnTo>
                <a:lnTo>
                  <a:pt x="4044721" y="1180653"/>
                </a:lnTo>
                <a:lnTo>
                  <a:pt x="4022779" y="1141095"/>
                </a:lnTo>
                <a:lnTo>
                  <a:pt x="4000070" y="1102030"/>
                </a:lnTo>
                <a:lnTo>
                  <a:pt x="3976606" y="1063467"/>
                </a:lnTo>
                <a:lnTo>
                  <a:pt x="3952396" y="1025417"/>
                </a:lnTo>
                <a:lnTo>
                  <a:pt x="3927450" y="987889"/>
                </a:lnTo>
                <a:lnTo>
                  <a:pt x="3901778" y="950894"/>
                </a:lnTo>
                <a:lnTo>
                  <a:pt x="3875391" y="914441"/>
                </a:lnTo>
                <a:lnTo>
                  <a:pt x="3848299" y="878541"/>
                </a:lnTo>
                <a:lnTo>
                  <a:pt x="3820512" y="843205"/>
                </a:lnTo>
                <a:lnTo>
                  <a:pt x="3792040" y="808442"/>
                </a:lnTo>
                <a:lnTo>
                  <a:pt x="3762893" y="774262"/>
                </a:lnTo>
                <a:lnTo>
                  <a:pt x="3733081" y="740676"/>
                </a:lnTo>
                <a:lnTo>
                  <a:pt x="3702615" y="707693"/>
                </a:lnTo>
                <a:lnTo>
                  <a:pt x="3671505" y="675324"/>
                </a:lnTo>
                <a:lnTo>
                  <a:pt x="3639760" y="643580"/>
                </a:lnTo>
                <a:lnTo>
                  <a:pt x="3607391" y="612469"/>
                </a:lnTo>
                <a:lnTo>
                  <a:pt x="3574409" y="582003"/>
                </a:lnTo>
                <a:lnTo>
                  <a:pt x="3540823" y="552192"/>
                </a:lnTo>
                <a:lnTo>
                  <a:pt x="3506643" y="523045"/>
                </a:lnTo>
                <a:lnTo>
                  <a:pt x="3471880" y="494572"/>
                </a:lnTo>
                <a:lnTo>
                  <a:pt x="3436543" y="466785"/>
                </a:lnTo>
                <a:lnTo>
                  <a:pt x="3400643" y="439693"/>
                </a:lnTo>
                <a:lnTo>
                  <a:pt x="3364191" y="413306"/>
                </a:lnTo>
                <a:lnTo>
                  <a:pt x="3327196" y="387635"/>
                </a:lnTo>
                <a:lnTo>
                  <a:pt x="3289667" y="362689"/>
                </a:lnTo>
                <a:lnTo>
                  <a:pt x="3251617" y="338479"/>
                </a:lnTo>
                <a:lnTo>
                  <a:pt x="3213054" y="315014"/>
                </a:lnTo>
                <a:lnTo>
                  <a:pt x="3173989" y="292306"/>
                </a:lnTo>
                <a:lnTo>
                  <a:pt x="3134432" y="270364"/>
                </a:lnTo>
                <a:lnTo>
                  <a:pt x="3094393" y="249198"/>
                </a:lnTo>
                <a:lnTo>
                  <a:pt x="3053882" y="228819"/>
                </a:lnTo>
                <a:lnTo>
                  <a:pt x="3012910" y="209236"/>
                </a:lnTo>
                <a:lnTo>
                  <a:pt x="2971486" y="190460"/>
                </a:lnTo>
                <a:lnTo>
                  <a:pt x="2929621" y="172501"/>
                </a:lnTo>
                <a:lnTo>
                  <a:pt x="2887325" y="155369"/>
                </a:lnTo>
                <a:lnTo>
                  <a:pt x="2844608" y="139074"/>
                </a:lnTo>
                <a:lnTo>
                  <a:pt x="2801480" y="123627"/>
                </a:lnTo>
                <a:lnTo>
                  <a:pt x="2757951" y="109037"/>
                </a:lnTo>
                <a:lnTo>
                  <a:pt x="2714032" y="95315"/>
                </a:lnTo>
                <a:lnTo>
                  <a:pt x="2669732" y="82471"/>
                </a:lnTo>
                <a:lnTo>
                  <a:pt x="2625062" y="70515"/>
                </a:lnTo>
                <a:lnTo>
                  <a:pt x="2580033" y="59456"/>
                </a:lnTo>
                <a:lnTo>
                  <a:pt x="2534653" y="49307"/>
                </a:lnTo>
                <a:lnTo>
                  <a:pt x="2488933" y="40075"/>
                </a:lnTo>
                <a:lnTo>
                  <a:pt x="2442884" y="31773"/>
                </a:lnTo>
                <a:lnTo>
                  <a:pt x="2396516" y="24409"/>
                </a:lnTo>
                <a:lnTo>
                  <a:pt x="2349838" y="17994"/>
                </a:lnTo>
                <a:lnTo>
                  <a:pt x="2302861" y="12538"/>
                </a:lnTo>
                <a:lnTo>
                  <a:pt x="2255595" y="8051"/>
                </a:lnTo>
                <a:lnTo>
                  <a:pt x="2208050" y="4544"/>
                </a:lnTo>
                <a:lnTo>
                  <a:pt x="2160237" y="2026"/>
                </a:lnTo>
                <a:lnTo>
                  <a:pt x="2112165" y="508"/>
                </a:lnTo>
                <a:lnTo>
                  <a:pt x="2063845" y="0"/>
                </a:lnTo>
                <a:close/>
              </a:path>
            </a:pathLst>
          </a:custGeom>
          <a:solidFill>
            <a:schemeClr val="accent3"/>
          </a:solidFill>
        </p:spPr>
        <p:txBody>
          <a:bodyPr wrap="square" lIns="0" tIns="0" rIns="0" bIns="0" rtlCol="0"/>
          <a:lstStyle/>
          <a:p>
            <a:endParaRPr sz="663"/>
          </a:p>
        </p:txBody>
      </p:sp>
      <p:sp>
        <p:nvSpPr>
          <p:cNvPr id="24" name="object 4">
            <a:extLst>
              <a:ext uri="{FF2B5EF4-FFF2-40B4-BE49-F238E27FC236}">
                <a16:creationId xmlns:a16="http://schemas.microsoft.com/office/drawing/2014/main" id="{4E1D9026-5597-C740-B228-72DC791B5F58}"/>
              </a:ext>
            </a:extLst>
          </p:cNvPr>
          <p:cNvSpPr/>
          <p:nvPr userDrawn="1"/>
        </p:nvSpPr>
        <p:spPr>
          <a:xfrm>
            <a:off x="3352338" y="6038428"/>
            <a:ext cx="2503305" cy="819417"/>
          </a:xfrm>
          <a:custGeom>
            <a:avLst/>
            <a:gdLst/>
            <a:ahLst/>
            <a:cxnLst/>
            <a:rect l="l" t="t" r="r" b="b"/>
            <a:pathLst>
              <a:path w="4128134" h="1351279">
                <a:moveTo>
                  <a:pt x="2063845" y="0"/>
                </a:moveTo>
                <a:lnTo>
                  <a:pt x="2015524" y="508"/>
                </a:lnTo>
                <a:lnTo>
                  <a:pt x="1967452" y="2026"/>
                </a:lnTo>
                <a:lnTo>
                  <a:pt x="1919639" y="4544"/>
                </a:lnTo>
                <a:lnTo>
                  <a:pt x="1872094" y="8051"/>
                </a:lnTo>
                <a:lnTo>
                  <a:pt x="1824828" y="12538"/>
                </a:lnTo>
                <a:lnTo>
                  <a:pt x="1777851" y="17994"/>
                </a:lnTo>
                <a:lnTo>
                  <a:pt x="1731173" y="24409"/>
                </a:lnTo>
                <a:lnTo>
                  <a:pt x="1684805" y="31773"/>
                </a:lnTo>
                <a:lnTo>
                  <a:pt x="1638756" y="40075"/>
                </a:lnTo>
                <a:lnTo>
                  <a:pt x="1593036" y="49307"/>
                </a:lnTo>
                <a:lnTo>
                  <a:pt x="1547657" y="59456"/>
                </a:lnTo>
                <a:lnTo>
                  <a:pt x="1502627" y="70515"/>
                </a:lnTo>
                <a:lnTo>
                  <a:pt x="1457957" y="82471"/>
                </a:lnTo>
                <a:lnTo>
                  <a:pt x="1413657" y="95315"/>
                </a:lnTo>
                <a:lnTo>
                  <a:pt x="1369738" y="109037"/>
                </a:lnTo>
                <a:lnTo>
                  <a:pt x="1326210" y="123627"/>
                </a:lnTo>
                <a:lnTo>
                  <a:pt x="1283082" y="139074"/>
                </a:lnTo>
                <a:lnTo>
                  <a:pt x="1240364" y="155369"/>
                </a:lnTo>
                <a:lnTo>
                  <a:pt x="1198068" y="172501"/>
                </a:lnTo>
                <a:lnTo>
                  <a:pt x="1156203" y="190460"/>
                </a:lnTo>
                <a:lnTo>
                  <a:pt x="1114779" y="209236"/>
                </a:lnTo>
                <a:lnTo>
                  <a:pt x="1073807" y="228819"/>
                </a:lnTo>
                <a:lnTo>
                  <a:pt x="1033296" y="249198"/>
                </a:lnTo>
                <a:lnTo>
                  <a:pt x="993257" y="270364"/>
                </a:lnTo>
                <a:lnTo>
                  <a:pt x="953700" y="292306"/>
                </a:lnTo>
                <a:lnTo>
                  <a:pt x="914635" y="315014"/>
                </a:lnTo>
                <a:lnTo>
                  <a:pt x="876072" y="338479"/>
                </a:lnTo>
                <a:lnTo>
                  <a:pt x="838022" y="362689"/>
                </a:lnTo>
                <a:lnTo>
                  <a:pt x="800494" y="387635"/>
                </a:lnTo>
                <a:lnTo>
                  <a:pt x="763498" y="413306"/>
                </a:lnTo>
                <a:lnTo>
                  <a:pt x="727046" y="439693"/>
                </a:lnTo>
                <a:lnTo>
                  <a:pt x="691146" y="466785"/>
                </a:lnTo>
                <a:lnTo>
                  <a:pt x="655810" y="494572"/>
                </a:lnTo>
                <a:lnTo>
                  <a:pt x="621046" y="523045"/>
                </a:lnTo>
                <a:lnTo>
                  <a:pt x="586866" y="552192"/>
                </a:lnTo>
                <a:lnTo>
                  <a:pt x="553280" y="582003"/>
                </a:lnTo>
                <a:lnTo>
                  <a:pt x="520298" y="612469"/>
                </a:lnTo>
                <a:lnTo>
                  <a:pt x="487929" y="643580"/>
                </a:lnTo>
                <a:lnTo>
                  <a:pt x="456184" y="675324"/>
                </a:lnTo>
                <a:lnTo>
                  <a:pt x="425074" y="707693"/>
                </a:lnTo>
                <a:lnTo>
                  <a:pt x="394608" y="740676"/>
                </a:lnTo>
                <a:lnTo>
                  <a:pt x="364796" y="774262"/>
                </a:lnTo>
                <a:lnTo>
                  <a:pt x="335649" y="808442"/>
                </a:lnTo>
                <a:lnTo>
                  <a:pt x="307177" y="843205"/>
                </a:lnTo>
                <a:lnTo>
                  <a:pt x="279390" y="878541"/>
                </a:lnTo>
                <a:lnTo>
                  <a:pt x="252298" y="914441"/>
                </a:lnTo>
                <a:lnTo>
                  <a:pt x="225911" y="950894"/>
                </a:lnTo>
                <a:lnTo>
                  <a:pt x="200239" y="987889"/>
                </a:lnTo>
                <a:lnTo>
                  <a:pt x="175294" y="1025417"/>
                </a:lnTo>
                <a:lnTo>
                  <a:pt x="151083" y="1063467"/>
                </a:lnTo>
                <a:lnTo>
                  <a:pt x="127619" y="1102030"/>
                </a:lnTo>
                <a:lnTo>
                  <a:pt x="104911" y="1141095"/>
                </a:lnTo>
                <a:lnTo>
                  <a:pt x="82969" y="1180653"/>
                </a:lnTo>
                <a:lnTo>
                  <a:pt x="61803" y="1220692"/>
                </a:lnTo>
                <a:lnTo>
                  <a:pt x="41423" y="1261202"/>
                </a:lnTo>
                <a:lnTo>
                  <a:pt x="21841" y="1302175"/>
                </a:lnTo>
                <a:lnTo>
                  <a:pt x="3065" y="1343599"/>
                </a:lnTo>
                <a:lnTo>
                  <a:pt x="0" y="1350744"/>
                </a:lnTo>
                <a:lnTo>
                  <a:pt x="4127690" y="1350744"/>
                </a:lnTo>
                <a:lnTo>
                  <a:pt x="4105849" y="1302175"/>
                </a:lnTo>
                <a:lnTo>
                  <a:pt x="4086266" y="1261202"/>
                </a:lnTo>
                <a:lnTo>
                  <a:pt x="4065887" y="1220692"/>
                </a:lnTo>
                <a:lnTo>
                  <a:pt x="4044721" y="1180653"/>
                </a:lnTo>
                <a:lnTo>
                  <a:pt x="4022779" y="1141095"/>
                </a:lnTo>
                <a:lnTo>
                  <a:pt x="4000070" y="1102030"/>
                </a:lnTo>
                <a:lnTo>
                  <a:pt x="3976606" y="1063467"/>
                </a:lnTo>
                <a:lnTo>
                  <a:pt x="3952396" y="1025417"/>
                </a:lnTo>
                <a:lnTo>
                  <a:pt x="3927450" y="987889"/>
                </a:lnTo>
                <a:lnTo>
                  <a:pt x="3901778" y="950894"/>
                </a:lnTo>
                <a:lnTo>
                  <a:pt x="3875391" y="914441"/>
                </a:lnTo>
                <a:lnTo>
                  <a:pt x="3848299" y="878541"/>
                </a:lnTo>
                <a:lnTo>
                  <a:pt x="3820512" y="843205"/>
                </a:lnTo>
                <a:lnTo>
                  <a:pt x="3792040" y="808442"/>
                </a:lnTo>
                <a:lnTo>
                  <a:pt x="3762893" y="774262"/>
                </a:lnTo>
                <a:lnTo>
                  <a:pt x="3733081" y="740676"/>
                </a:lnTo>
                <a:lnTo>
                  <a:pt x="3702615" y="707693"/>
                </a:lnTo>
                <a:lnTo>
                  <a:pt x="3671505" y="675324"/>
                </a:lnTo>
                <a:lnTo>
                  <a:pt x="3639760" y="643580"/>
                </a:lnTo>
                <a:lnTo>
                  <a:pt x="3607391" y="612469"/>
                </a:lnTo>
                <a:lnTo>
                  <a:pt x="3574409" y="582003"/>
                </a:lnTo>
                <a:lnTo>
                  <a:pt x="3540823" y="552192"/>
                </a:lnTo>
                <a:lnTo>
                  <a:pt x="3506643" y="523045"/>
                </a:lnTo>
                <a:lnTo>
                  <a:pt x="3471880" y="494572"/>
                </a:lnTo>
                <a:lnTo>
                  <a:pt x="3436543" y="466785"/>
                </a:lnTo>
                <a:lnTo>
                  <a:pt x="3400643" y="439693"/>
                </a:lnTo>
                <a:lnTo>
                  <a:pt x="3364191" y="413306"/>
                </a:lnTo>
                <a:lnTo>
                  <a:pt x="3327196" y="387635"/>
                </a:lnTo>
                <a:lnTo>
                  <a:pt x="3289667" y="362689"/>
                </a:lnTo>
                <a:lnTo>
                  <a:pt x="3251617" y="338479"/>
                </a:lnTo>
                <a:lnTo>
                  <a:pt x="3213054" y="315014"/>
                </a:lnTo>
                <a:lnTo>
                  <a:pt x="3173989" y="292306"/>
                </a:lnTo>
                <a:lnTo>
                  <a:pt x="3134432" y="270364"/>
                </a:lnTo>
                <a:lnTo>
                  <a:pt x="3094393" y="249198"/>
                </a:lnTo>
                <a:lnTo>
                  <a:pt x="3053882" y="228819"/>
                </a:lnTo>
                <a:lnTo>
                  <a:pt x="3012910" y="209236"/>
                </a:lnTo>
                <a:lnTo>
                  <a:pt x="2971486" y="190460"/>
                </a:lnTo>
                <a:lnTo>
                  <a:pt x="2929621" y="172501"/>
                </a:lnTo>
                <a:lnTo>
                  <a:pt x="2887325" y="155369"/>
                </a:lnTo>
                <a:lnTo>
                  <a:pt x="2844608" y="139074"/>
                </a:lnTo>
                <a:lnTo>
                  <a:pt x="2801480" y="123627"/>
                </a:lnTo>
                <a:lnTo>
                  <a:pt x="2757951" y="109037"/>
                </a:lnTo>
                <a:lnTo>
                  <a:pt x="2714032" y="95315"/>
                </a:lnTo>
                <a:lnTo>
                  <a:pt x="2669732" y="82471"/>
                </a:lnTo>
                <a:lnTo>
                  <a:pt x="2625062" y="70515"/>
                </a:lnTo>
                <a:lnTo>
                  <a:pt x="2580033" y="59456"/>
                </a:lnTo>
                <a:lnTo>
                  <a:pt x="2534653" y="49307"/>
                </a:lnTo>
                <a:lnTo>
                  <a:pt x="2488933" y="40075"/>
                </a:lnTo>
                <a:lnTo>
                  <a:pt x="2442884" y="31773"/>
                </a:lnTo>
                <a:lnTo>
                  <a:pt x="2396516" y="24409"/>
                </a:lnTo>
                <a:lnTo>
                  <a:pt x="2349838" y="17994"/>
                </a:lnTo>
                <a:lnTo>
                  <a:pt x="2302861" y="12538"/>
                </a:lnTo>
                <a:lnTo>
                  <a:pt x="2255595" y="8051"/>
                </a:lnTo>
                <a:lnTo>
                  <a:pt x="2208050" y="4544"/>
                </a:lnTo>
                <a:lnTo>
                  <a:pt x="2160237" y="2026"/>
                </a:lnTo>
                <a:lnTo>
                  <a:pt x="2112165" y="508"/>
                </a:lnTo>
                <a:lnTo>
                  <a:pt x="2063845" y="0"/>
                </a:lnTo>
                <a:close/>
              </a:path>
            </a:pathLst>
          </a:custGeom>
          <a:solidFill>
            <a:schemeClr val="accent3"/>
          </a:solidFill>
        </p:spPr>
        <p:txBody>
          <a:bodyPr wrap="square" lIns="0" tIns="0" rIns="0" bIns="0" rtlCol="0"/>
          <a:lstStyle/>
          <a:p>
            <a:endParaRPr sz="663"/>
          </a:p>
        </p:txBody>
      </p:sp>
      <p:sp>
        <p:nvSpPr>
          <p:cNvPr id="26" name="object 6">
            <a:extLst>
              <a:ext uri="{FF2B5EF4-FFF2-40B4-BE49-F238E27FC236}">
                <a16:creationId xmlns:a16="http://schemas.microsoft.com/office/drawing/2014/main" id="{DB5B6381-78E1-9449-9118-9E10B9800947}"/>
              </a:ext>
            </a:extLst>
          </p:cNvPr>
          <p:cNvSpPr/>
          <p:nvPr/>
        </p:nvSpPr>
        <p:spPr>
          <a:xfrm>
            <a:off x="9447910" y="6038428"/>
            <a:ext cx="2503305" cy="819417"/>
          </a:xfrm>
          <a:custGeom>
            <a:avLst/>
            <a:gdLst/>
            <a:ahLst/>
            <a:cxnLst/>
            <a:rect l="l" t="t" r="r" b="b"/>
            <a:pathLst>
              <a:path w="4128134" h="1351279">
                <a:moveTo>
                  <a:pt x="2063845" y="0"/>
                </a:moveTo>
                <a:lnTo>
                  <a:pt x="2015524" y="508"/>
                </a:lnTo>
                <a:lnTo>
                  <a:pt x="1967452" y="2026"/>
                </a:lnTo>
                <a:lnTo>
                  <a:pt x="1919639" y="4544"/>
                </a:lnTo>
                <a:lnTo>
                  <a:pt x="1872094" y="8051"/>
                </a:lnTo>
                <a:lnTo>
                  <a:pt x="1824828" y="12538"/>
                </a:lnTo>
                <a:lnTo>
                  <a:pt x="1777851" y="17994"/>
                </a:lnTo>
                <a:lnTo>
                  <a:pt x="1731173" y="24409"/>
                </a:lnTo>
                <a:lnTo>
                  <a:pt x="1684805" y="31773"/>
                </a:lnTo>
                <a:lnTo>
                  <a:pt x="1638756" y="40075"/>
                </a:lnTo>
                <a:lnTo>
                  <a:pt x="1593036" y="49307"/>
                </a:lnTo>
                <a:lnTo>
                  <a:pt x="1547657" y="59456"/>
                </a:lnTo>
                <a:lnTo>
                  <a:pt x="1502627" y="70515"/>
                </a:lnTo>
                <a:lnTo>
                  <a:pt x="1457957" y="82471"/>
                </a:lnTo>
                <a:lnTo>
                  <a:pt x="1413657" y="95315"/>
                </a:lnTo>
                <a:lnTo>
                  <a:pt x="1369738" y="109037"/>
                </a:lnTo>
                <a:lnTo>
                  <a:pt x="1326210" y="123627"/>
                </a:lnTo>
                <a:lnTo>
                  <a:pt x="1283082" y="139074"/>
                </a:lnTo>
                <a:lnTo>
                  <a:pt x="1240364" y="155369"/>
                </a:lnTo>
                <a:lnTo>
                  <a:pt x="1198068" y="172501"/>
                </a:lnTo>
                <a:lnTo>
                  <a:pt x="1156203" y="190460"/>
                </a:lnTo>
                <a:lnTo>
                  <a:pt x="1114779" y="209236"/>
                </a:lnTo>
                <a:lnTo>
                  <a:pt x="1073807" y="228819"/>
                </a:lnTo>
                <a:lnTo>
                  <a:pt x="1033296" y="249198"/>
                </a:lnTo>
                <a:lnTo>
                  <a:pt x="993257" y="270364"/>
                </a:lnTo>
                <a:lnTo>
                  <a:pt x="953700" y="292306"/>
                </a:lnTo>
                <a:lnTo>
                  <a:pt x="914635" y="315014"/>
                </a:lnTo>
                <a:lnTo>
                  <a:pt x="876072" y="338479"/>
                </a:lnTo>
                <a:lnTo>
                  <a:pt x="838022" y="362689"/>
                </a:lnTo>
                <a:lnTo>
                  <a:pt x="800494" y="387635"/>
                </a:lnTo>
                <a:lnTo>
                  <a:pt x="763498" y="413306"/>
                </a:lnTo>
                <a:lnTo>
                  <a:pt x="727046" y="439693"/>
                </a:lnTo>
                <a:lnTo>
                  <a:pt x="691146" y="466785"/>
                </a:lnTo>
                <a:lnTo>
                  <a:pt x="655810" y="494572"/>
                </a:lnTo>
                <a:lnTo>
                  <a:pt x="621046" y="523045"/>
                </a:lnTo>
                <a:lnTo>
                  <a:pt x="586866" y="552192"/>
                </a:lnTo>
                <a:lnTo>
                  <a:pt x="553280" y="582003"/>
                </a:lnTo>
                <a:lnTo>
                  <a:pt x="520298" y="612469"/>
                </a:lnTo>
                <a:lnTo>
                  <a:pt x="487929" y="643580"/>
                </a:lnTo>
                <a:lnTo>
                  <a:pt x="456184" y="675324"/>
                </a:lnTo>
                <a:lnTo>
                  <a:pt x="425074" y="707693"/>
                </a:lnTo>
                <a:lnTo>
                  <a:pt x="394608" y="740676"/>
                </a:lnTo>
                <a:lnTo>
                  <a:pt x="364796" y="774262"/>
                </a:lnTo>
                <a:lnTo>
                  <a:pt x="335649" y="808442"/>
                </a:lnTo>
                <a:lnTo>
                  <a:pt x="307177" y="843205"/>
                </a:lnTo>
                <a:lnTo>
                  <a:pt x="279390" y="878541"/>
                </a:lnTo>
                <a:lnTo>
                  <a:pt x="252298" y="914441"/>
                </a:lnTo>
                <a:lnTo>
                  <a:pt x="225911" y="950894"/>
                </a:lnTo>
                <a:lnTo>
                  <a:pt x="200239" y="987889"/>
                </a:lnTo>
                <a:lnTo>
                  <a:pt x="175294" y="1025417"/>
                </a:lnTo>
                <a:lnTo>
                  <a:pt x="151083" y="1063467"/>
                </a:lnTo>
                <a:lnTo>
                  <a:pt x="127619" y="1102030"/>
                </a:lnTo>
                <a:lnTo>
                  <a:pt x="104911" y="1141095"/>
                </a:lnTo>
                <a:lnTo>
                  <a:pt x="82969" y="1180653"/>
                </a:lnTo>
                <a:lnTo>
                  <a:pt x="61803" y="1220692"/>
                </a:lnTo>
                <a:lnTo>
                  <a:pt x="41423" y="1261202"/>
                </a:lnTo>
                <a:lnTo>
                  <a:pt x="21841" y="1302175"/>
                </a:lnTo>
                <a:lnTo>
                  <a:pt x="3065" y="1343599"/>
                </a:lnTo>
                <a:lnTo>
                  <a:pt x="0" y="1350744"/>
                </a:lnTo>
                <a:lnTo>
                  <a:pt x="4127690" y="1350744"/>
                </a:lnTo>
                <a:lnTo>
                  <a:pt x="4105849" y="1302175"/>
                </a:lnTo>
                <a:lnTo>
                  <a:pt x="4086266" y="1261202"/>
                </a:lnTo>
                <a:lnTo>
                  <a:pt x="4065887" y="1220692"/>
                </a:lnTo>
                <a:lnTo>
                  <a:pt x="4044721" y="1180653"/>
                </a:lnTo>
                <a:lnTo>
                  <a:pt x="4022779" y="1141095"/>
                </a:lnTo>
                <a:lnTo>
                  <a:pt x="4000070" y="1102030"/>
                </a:lnTo>
                <a:lnTo>
                  <a:pt x="3976606" y="1063467"/>
                </a:lnTo>
                <a:lnTo>
                  <a:pt x="3952396" y="1025417"/>
                </a:lnTo>
                <a:lnTo>
                  <a:pt x="3927450" y="987889"/>
                </a:lnTo>
                <a:lnTo>
                  <a:pt x="3901778" y="950894"/>
                </a:lnTo>
                <a:lnTo>
                  <a:pt x="3875391" y="914441"/>
                </a:lnTo>
                <a:lnTo>
                  <a:pt x="3848299" y="878541"/>
                </a:lnTo>
                <a:lnTo>
                  <a:pt x="3820512" y="843205"/>
                </a:lnTo>
                <a:lnTo>
                  <a:pt x="3792040" y="808442"/>
                </a:lnTo>
                <a:lnTo>
                  <a:pt x="3762893" y="774262"/>
                </a:lnTo>
                <a:lnTo>
                  <a:pt x="3733081" y="740676"/>
                </a:lnTo>
                <a:lnTo>
                  <a:pt x="3702615" y="707693"/>
                </a:lnTo>
                <a:lnTo>
                  <a:pt x="3671505" y="675324"/>
                </a:lnTo>
                <a:lnTo>
                  <a:pt x="3639760" y="643580"/>
                </a:lnTo>
                <a:lnTo>
                  <a:pt x="3607391" y="612469"/>
                </a:lnTo>
                <a:lnTo>
                  <a:pt x="3574409" y="582003"/>
                </a:lnTo>
                <a:lnTo>
                  <a:pt x="3540823" y="552192"/>
                </a:lnTo>
                <a:lnTo>
                  <a:pt x="3506643" y="523045"/>
                </a:lnTo>
                <a:lnTo>
                  <a:pt x="3471880" y="494572"/>
                </a:lnTo>
                <a:lnTo>
                  <a:pt x="3436543" y="466785"/>
                </a:lnTo>
                <a:lnTo>
                  <a:pt x="3400643" y="439693"/>
                </a:lnTo>
                <a:lnTo>
                  <a:pt x="3364191" y="413306"/>
                </a:lnTo>
                <a:lnTo>
                  <a:pt x="3327196" y="387635"/>
                </a:lnTo>
                <a:lnTo>
                  <a:pt x="3289667" y="362689"/>
                </a:lnTo>
                <a:lnTo>
                  <a:pt x="3251617" y="338479"/>
                </a:lnTo>
                <a:lnTo>
                  <a:pt x="3213054" y="315014"/>
                </a:lnTo>
                <a:lnTo>
                  <a:pt x="3173989" y="292306"/>
                </a:lnTo>
                <a:lnTo>
                  <a:pt x="3134432" y="270364"/>
                </a:lnTo>
                <a:lnTo>
                  <a:pt x="3094393" y="249198"/>
                </a:lnTo>
                <a:lnTo>
                  <a:pt x="3053882" y="228819"/>
                </a:lnTo>
                <a:lnTo>
                  <a:pt x="3012910" y="209236"/>
                </a:lnTo>
                <a:lnTo>
                  <a:pt x="2971486" y="190460"/>
                </a:lnTo>
                <a:lnTo>
                  <a:pt x="2929621" y="172501"/>
                </a:lnTo>
                <a:lnTo>
                  <a:pt x="2887325" y="155369"/>
                </a:lnTo>
                <a:lnTo>
                  <a:pt x="2844608" y="139074"/>
                </a:lnTo>
                <a:lnTo>
                  <a:pt x="2801480" y="123627"/>
                </a:lnTo>
                <a:lnTo>
                  <a:pt x="2757951" y="109037"/>
                </a:lnTo>
                <a:lnTo>
                  <a:pt x="2714032" y="95315"/>
                </a:lnTo>
                <a:lnTo>
                  <a:pt x="2669732" y="82471"/>
                </a:lnTo>
                <a:lnTo>
                  <a:pt x="2625062" y="70515"/>
                </a:lnTo>
                <a:lnTo>
                  <a:pt x="2580033" y="59456"/>
                </a:lnTo>
                <a:lnTo>
                  <a:pt x="2534653" y="49307"/>
                </a:lnTo>
                <a:lnTo>
                  <a:pt x="2488933" y="40075"/>
                </a:lnTo>
                <a:lnTo>
                  <a:pt x="2442884" y="31773"/>
                </a:lnTo>
                <a:lnTo>
                  <a:pt x="2396516" y="24409"/>
                </a:lnTo>
                <a:lnTo>
                  <a:pt x="2349838" y="17994"/>
                </a:lnTo>
                <a:lnTo>
                  <a:pt x="2302861" y="12538"/>
                </a:lnTo>
                <a:lnTo>
                  <a:pt x="2255595" y="8051"/>
                </a:lnTo>
                <a:lnTo>
                  <a:pt x="2208050" y="4544"/>
                </a:lnTo>
                <a:lnTo>
                  <a:pt x="2160237" y="2026"/>
                </a:lnTo>
                <a:lnTo>
                  <a:pt x="2112165" y="508"/>
                </a:lnTo>
                <a:lnTo>
                  <a:pt x="2063845" y="0"/>
                </a:lnTo>
                <a:close/>
              </a:path>
            </a:pathLst>
          </a:custGeom>
          <a:solidFill>
            <a:schemeClr val="accent3"/>
          </a:solidFill>
        </p:spPr>
        <p:txBody>
          <a:bodyPr wrap="square" lIns="0" tIns="0" rIns="0" bIns="0" rtlCol="0"/>
          <a:lstStyle/>
          <a:p>
            <a:endParaRPr sz="663"/>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hasCustomPrompt="1"/>
          </p:nvPr>
        </p:nvSpPr>
        <p:spPr>
          <a:xfrm>
            <a:off x="288001" y="233235"/>
            <a:ext cx="11619839" cy="1080000"/>
          </a:xfrm>
        </p:spPr>
        <p:txBody>
          <a:bodyPr/>
          <a:lstStyle>
            <a:lvl1pPr>
              <a:defRPr sz="2800"/>
            </a:lvl1pPr>
          </a:lstStyle>
          <a:p>
            <a:r>
              <a:rPr lang="en-GB"/>
              <a:t>Four column title area </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0" name="Content Placeholder 2">
            <a:extLst>
              <a:ext uri="{FF2B5EF4-FFF2-40B4-BE49-F238E27FC236}">
                <a16:creationId xmlns:a16="http://schemas.microsoft.com/office/drawing/2014/main" id="{F6926DD4-6883-C049-82E5-5B5C35F1776D}"/>
              </a:ext>
            </a:extLst>
          </p:cNvPr>
          <p:cNvSpPr>
            <a:spLocks noGrp="1"/>
          </p:cNvSpPr>
          <p:nvPr>
            <p:ph sz="half" idx="1"/>
          </p:nvPr>
        </p:nvSpPr>
        <p:spPr>
          <a:xfrm>
            <a:off x="288001" y="1866700"/>
            <a:ext cx="2707953"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Content Placeholder 2">
            <a:extLst>
              <a:ext uri="{FF2B5EF4-FFF2-40B4-BE49-F238E27FC236}">
                <a16:creationId xmlns:a16="http://schemas.microsoft.com/office/drawing/2014/main" id="{27AD5C8A-C08A-A140-A60A-F01BA120F812}"/>
              </a:ext>
            </a:extLst>
          </p:cNvPr>
          <p:cNvSpPr>
            <a:spLocks noGrp="1"/>
          </p:cNvSpPr>
          <p:nvPr>
            <p:ph sz="half" idx="13"/>
          </p:nvPr>
        </p:nvSpPr>
        <p:spPr>
          <a:xfrm>
            <a:off x="3258628" y="1866700"/>
            <a:ext cx="2707953"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Content Placeholder 2">
            <a:extLst>
              <a:ext uri="{FF2B5EF4-FFF2-40B4-BE49-F238E27FC236}">
                <a16:creationId xmlns:a16="http://schemas.microsoft.com/office/drawing/2014/main" id="{EFF553F4-B1BB-A74D-9543-A97D1B9103FD}"/>
              </a:ext>
            </a:extLst>
          </p:cNvPr>
          <p:cNvSpPr>
            <a:spLocks noGrp="1"/>
          </p:cNvSpPr>
          <p:nvPr>
            <p:ph sz="half" idx="14"/>
          </p:nvPr>
        </p:nvSpPr>
        <p:spPr>
          <a:xfrm>
            <a:off x="6229257" y="1866700"/>
            <a:ext cx="2707953"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Content Placeholder 2">
            <a:extLst>
              <a:ext uri="{FF2B5EF4-FFF2-40B4-BE49-F238E27FC236}">
                <a16:creationId xmlns:a16="http://schemas.microsoft.com/office/drawing/2014/main" id="{CB6DC3BD-D098-154E-9EC8-312CF8F55F13}"/>
              </a:ext>
            </a:extLst>
          </p:cNvPr>
          <p:cNvSpPr>
            <a:spLocks noGrp="1"/>
          </p:cNvSpPr>
          <p:nvPr>
            <p:ph sz="half" idx="15"/>
          </p:nvPr>
        </p:nvSpPr>
        <p:spPr>
          <a:xfrm>
            <a:off x="9199885" y="1866700"/>
            <a:ext cx="2707953" cy="3728837"/>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9702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column slides 3">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A5E79C8-345C-3642-B5AA-17CCEFD9A290}"/>
              </a:ext>
            </a:extLst>
          </p:cNvPr>
          <p:cNvSpPr/>
          <p:nvPr userDrawn="1"/>
        </p:nvSpPr>
        <p:spPr>
          <a:xfrm>
            <a:off x="10010674" y="0"/>
            <a:ext cx="2181007" cy="1155579"/>
          </a:xfrm>
          <a:custGeom>
            <a:avLst/>
            <a:gdLst/>
            <a:ahLst/>
            <a:cxnLst/>
            <a:rect l="l" t="t" r="r" b="b"/>
            <a:pathLst>
              <a:path w="3596640" h="1905635">
                <a:moveTo>
                  <a:pt x="3596462" y="0"/>
                </a:moveTo>
                <a:lnTo>
                  <a:pt x="0" y="0"/>
                </a:lnTo>
                <a:lnTo>
                  <a:pt x="10892" y="15608"/>
                </a:lnTo>
                <a:lnTo>
                  <a:pt x="37091" y="52349"/>
                </a:lnTo>
                <a:lnTo>
                  <a:pt x="63650" y="88814"/>
                </a:lnTo>
                <a:lnTo>
                  <a:pt x="90568" y="124997"/>
                </a:lnTo>
                <a:lnTo>
                  <a:pt x="117843" y="160898"/>
                </a:lnTo>
                <a:lnTo>
                  <a:pt x="145470" y="196514"/>
                </a:lnTo>
                <a:lnTo>
                  <a:pt x="173449" y="231841"/>
                </a:lnTo>
                <a:lnTo>
                  <a:pt x="201776" y="266877"/>
                </a:lnTo>
                <a:lnTo>
                  <a:pt x="230448" y="301621"/>
                </a:lnTo>
                <a:lnTo>
                  <a:pt x="259464" y="336068"/>
                </a:lnTo>
                <a:lnTo>
                  <a:pt x="288820" y="370216"/>
                </a:lnTo>
                <a:lnTo>
                  <a:pt x="318513" y="404063"/>
                </a:lnTo>
                <a:lnTo>
                  <a:pt x="348542" y="437607"/>
                </a:lnTo>
                <a:lnTo>
                  <a:pt x="378904" y="470844"/>
                </a:lnTo>
                <a:lnTo>
                  <a:pt x="409595" y="503772"/>
                </a:lnTo>
                <a:lnTo>
                  <a:pt x="440614" y="536388"/>
                </a:lnTo>
                <a:lnTo>
                  <a:pt x="471957" y="568690"/>
                </a:lnTo>
                <a:lnTo>
                  <a:pt x="503623" y="600675"/>
                </a:lnTo>
                <a:lnTo>
                  <a:pt x="535608" y="632341"/>
                </a:lnTo>
                <a:lnTo>
                  <a:pt x="567910" y="663684"/>
                </a:lnTo>
                <a:lnTo>
                  <a:pt x="600526" y="694703"/>
                </a:lnTo>
                <a:lnTo>
                  <a:pt x="633454" y="725394"/>
                </a:lnTo>
                <a:lnTo>
                  <a:pt x="666691" y="755756"/>
                </a:lnTo>
                <a:lnTo>
                  <a:pt x="700234" y="785785"/>
                </a:lnTo>
                <a:lnTo>
                  <a:pt x="734081" y="815478"/>
                </a:lnTo>
                <a:lnTo>
                  <a:pt x="768230" y="844834"/>
                </a:lnTo>
                <a:lnTo>
                  <a:pt x="802677" y="873850"/>
                </a:lnTo>
                <a:lnTo>
                  <a:pt x="837420" y="902522"/>
                </a:lnTo>
                <a:lnTo>
                  <a:pt x="872456" y="930849"/>
                </a:lnTo>
                <a:lnTo>
                  <a:pt x="907783" y="958828"/>
                </a:lnTo>
                <a:lnTo>
                  <a:pt x="943399" y="986456"/>
                </a:lnTo>
                <a:lnTo>
                  <a:pt x="979300" y="1013730"/>
                </a:lnTo>
                <a:lnTo>
                  <a:pt x="1015483" y="1040648"/>
                </a:lnTo>
                <a:lnTo>
                  <a:pt x="1051948" y="1067208"/>
                </a:lnTo>
                <a:lnTo>
                  <a:pt x="1088689" y="1093406"/>
                </a:lnTo>
                <a:lnTo>
                  <a:pt x="1125706" y="1119241"/>
                </a:lnTo>
                <a:lnTo>
                  <a:pt x="1162996" y="1144708"/>
                </a:lnTo>
                <a:lnTo>
                  <a:pt x="1200555" y="1169807"/>
                </a:lnTo>
                <a:lnTo>
                  <a:pt x="1238382" y="1194534"/>
                </a:lnTo>
                <a:lnTo>
                  <a:pt x="1276473" y="1218887"/>
                </a:lnTo>
                <a:lnTo>
                  <a:pt x="1314826" y="1242863"/>
                </a:lnTo>
                <a:lnTo>
                  <a:pt x="1353439" y="1266459"/>
                </a:lnTo>
                <a:lnTo>
                  <a:pt x="1392309" y="1289673"/>
                </a:lnTo>
                <a:lnTo>
                  <a:pt x="1431432" y="1312502"/>
                </a:lnTo>
                <a:lnTo>
                  <a:pt x="1470808" y="1334943"/>
                </a:lnTo>
                <a:lnTo>
                  <a:pt x="1510432" y="1356995"/>
                </a:lnTo>
                <a:lnTo>
                  <a:pt x="1550303" y="1378654"/>
                </a:lnTo>
                <a:lnTo>
                  <a:pt x="1590417" y="1399918"/>
                </a:lnTo>
                <a:lnTo>
                  <a:pt x="1630773" y="1420784"/>
                </a:lnTo>
                <a:lnTo>
                  <a:pt x="1671367" y="1441249"/>
                </a:lnTo>
                <a:lnTo>
                  <a:pt x="1712197" y="1461312"/>
                </a:lnTo>
                <a:lnTo>
                  <a:pt x="1753260" y="1480968"/>
                </a:lnTo>
                <a:lnTo>
                  <a:pt x="1794554" y="1500217"/>
                </a:lnTo>
                <a:lnTo>
                  <a:pt x="1836076" y="1519054"/>
                </a:lnTo>
                <a:lnTo>
                  <a:pt x="1877824" y="1537478"/>
                </a:lnTo>
                <a:lnTo>
                  <a:pt x="1919794" y="1555486"/>
                </a:lnTo>
                <a:lnTo>
                  <a:pt x="1961985" y="1573075"/>
                </a:lnTo>
                <a:lnTo>
                  <a:pt x="2004393" y="1590242"/>
                </a:lnTo>
                <a:lnTo>
                  <a:pt x="2047017" y="1606986"/>
                </a:lnTo>
                <a:lnTo>
                  <a:pt x="2089852" y="1623303"/>
                </a:lnTo>
                <a:lnTo>
                  <a:pt x="2132898" y="1639191"/>
                </a:lnTo>
                <a:lnTo>
                  <a:pt x="2176151" y="1654647"/>
                </a:lnTo>
                <a:lnTo>
                  <a:pt x="2219608" y="1669668"/>
                </a:lnTo>
                <a:lnTo>
                  <a:pt x="2263267" y="1684253"/>
                </a:lnTo>
                <a:lnTo>
                  <a:pt x="2307126" y="1698397"/>
                </a:lnTo>
                <a:lnTo>
                  <a:pt x="2351181" y="1712100"/>
                </a:lnTo>
                <a:lnTo>
                  <a:pt x="2395431" y="1725358"/>
                </a:lnTo>
                <a:lnTo>
                  <a:pt x="2439872" y="1738168"/>
                </a:lnTo>
                <a:lnTo>
                  <a:pt x="2484502" y="1750528"/>
                </a:lnTo>
                <a:lnTo>
                  <a:pt x="2529318" y="1762435"/>
                </a:lnTo>
                <a:lnTo>
                  <a:pt x="2574318" y="1773887"/>
                </a:lnTo>
                <a:lnTo>
                  <a:pt x="2619499" y="1784882"/>
                </a:lnTo>
                <a:lnTo>
                  <a:pt x="2664859" y="1795415"/>
                </a:lnTo>
                <a:lnTo>
                  <a:pt x="2710394" y="1805486"/>
                </a:lnTo>
                <a:lnTo>
                  <a:pt x="2756102" y="1815090"/>
                </a:lnTo>
                <a:lnTo>
                  <a:pt x="2801982" y="1824226"/>
                </a:lnTo>
                <a:lnTo>
                  <a:pt x="2848029" y="1832892"/>
                </a:lnTo>
                <a:lnTo>
                  <a:pt x="2894241" y="1841083"/>
                </a:lnTo>
                <a:lnTo>
                  <a:pt x="2940617" y="1848799"/>
                </a:lnTo>
                <a:lnTo>
                  <a:pt x="2987152" y="1856035"/>
                </a:lnTo>
                <a:lnTo>
                  <a:pt x="3033845" y="1862790"/>
                </a:lnTo>
                <a:lnTo>
                  <a:pt x="3080693" y="1869061"/>
                </a:lnTo>
                <a:lnTo>
                  <a:pt x="3127693" y="1874846"/>
                </a:lnTo>
                <a:lnTo>
                  <a:pt x="3174844" y="1880141"/>
                </a:lnTo>
                <a:lnTo>
                  <a:pt x="3222141" y="1884944"/>
                </a:lnTo>
                <a:lnTo>
                  <a:pt x="3269582" y="1889253"/>
                </a:lnTo>
                <a:lnTo>
                  <a:pt x="3317166" y="1893064"/>
                </a:lnTo>
                <a:lnTo>
                  <a:pt x="3364889" y="1896376"/>
                </a:lnTo>
                <a:lnTo>
                  <a:pt x="3412748" y="1899186"/>
                </a:lnTo>
                <a:lnTo>
                  <a:pt x="3460742" y="1901490"/>
                </a:lnTo>
                <a:lnTo>
                  <a:pt x="3508867" y="1903287"/>
                </a:lnTo>
                <a:lnTo>
                  <a:pt x="3557121" y="1904574"/>
                </a:lnTo>
                <a:lnTo>
                  <a:pt x="3596462" y="1905203"/>
                </a:lnTo>
                <a:lnTo>
                  <a:pt x="3596462" y="0"/>
                </a:lnTo>
                <a:close/>
              </a:path>
            </a:pathLst>
          </a:custGeom>
          <a:solidFill>
            <a:srgbClr val="00FFE3"/>
          </a:solidFill>
        </p:spPr>
        <p:txBody>
          <a:bodyPr wrap="square" lIns="0" tIns="0" rIns="0" bIns="0" rtlCol="0"/>
          <a:lstStyle/>
          <a:p>
            <a:endParaRPr sz="663"/>
          </a:p>
        </p:txBody>
      </p:sp>
      <p:sp>
        <p:nvSpPr>
          <p:cNvPr id="12" name="object 3">
            <a:extLst>
              <a:ext uri="{FF2B5EF4-FFF2-40B4-BE49-F238E27FC236}">
                <a16:creationId xmlns:a16="http://schemas.microsoft.com/office/drawing/2014/main" id="{1C2445FC-53CB-4745-B75A-7700CCFC9F96}"/>
              </a:ext>
            </a:extLst>
          </p:cNvPr>
          <p:cNvSpPr/>
          <p:nvPr userDrawn="1"/>
        </p:nvSpPr>
        <p:spPr>
          <a:xfrm>
            <a:off x="428" y="5968696"/>
            <a:ext cx="2231835" cy="889115"/>
          </a:xfrm>
          <a:custGeom>
            <a:avLst/>
            <a:gdLst/>
            <a:ahLst/>
            <a:cxnLst/>
            <a:rect l="l" t="t" r="r" b="b"/>
            <a:pathLst>
              <a:path w="3680460" h="1466215">
                <a:moveTo>
                  <a:pt x="376951" y="0"/>
                </a:moveTo>
                <a:lnTo>
                  <a:pt x="328448" y="258"/>
                </a:lnTo>
                <a:lnTo>
                  <a:pt x="280068" y="1032"/>
                </a:lnTo>
                <a:lnTo>
                  <a:pt x="231814" y="2319"/>
                </a:lnTo>
                <a:lnTo>
                  <a:pt x="183689" y="4116"/>
                </a:lnTo>
                <a:lnTo>
                  <a:pt x="135695" y="6420"/>
                </a:lnTo>
                <a:lnTo>
                  <a:pt x="87836" y="9230"/>
                </a:lnTo>
                <a:lnTo>
                  <a:pt x="40113" y="12542"/>
                </a:lnTo>
                <a:lnTo>
                  <a:pt x="0" y="15755"/>
                </a:lnTo>
                <a:lnTo>
                  <a:pt x="0" y="1465734"/>
                </a:lnTo>
                <a:lnTo>
                  <a:pt x="3680347" y="1465734"/>
                </a:lnTo>
                <a:lnTo>
                  <a:pt x="3652052" y="1434760"/>
                </a:lnTo>
                <a:lnTo>
                  <a:pt x="3621361" y="1401832"/>
                </a:lnTo>
                <a:lnTo>
                  <a:pt x="3590342" y="1369215"/>
                </a:lnTo>
                <a:lnTo>
                  <a:pt x="3558999" y="1336913"/>
                </a:lnTo>
                <a:lnTo>
                  <a:pt x="3527333" y="1304928"/>
                </a:lnTo>
                <a:lnTo>
                  <a:pt x="3495348" y="1273263"/>
                </a:lnTo>
                <a:lnTo>
                  <a:pt x="3463046" y="1241919"/>
                </a:lnTo>
                <a:lnTo>
                  <a:pt x="3430430" y="1210901"/>
                </a:lnTo>
                <a:lnTo>
                  <a:pt x="3397502" y="1180209"/>
                </a:lnTo>
                <a:lnTo>
                  <a:pt x="3364265" y="1149848"/>
                </a:lnTo>
                <a:lnTo>
                  <a:pt x="3330722" y="1119819"/>
                </a:lnTo>
                <a:lnTo>
                  <a:pt x="3296875" y="1090125"/>
                </a:lnTo>
                <a:lnTo>
                  <a:pt x="3262726" y="1060769"/>
                </a:lnTo>
                <a:lnTo>
                  <a:pt x="3228279" y="1031754"/>
                </a:lnTo>
                <a:lnTo>
                  <a:pt x="3193536" y="1003081"/>
                </a:lnTo>
                <a:lnTo>
                  <a:pt x="3158500" y="974754"/>
                </a:lnTo>
                <a:lnTo>
                  <a:pt x="3123172" y="946776"/>
                </a:lnTo>
                <a:lnTo>
                  <a:pt x="3087557" y="919148"/>
                </a:lnTo>
                <a:lnTo>
                  <a:pt x="3051656" y="891874"/>
                </a:lnTo>
                <a:lnTo>
                  <a:pt x="3015472" y="864955"/>
                </a:lnTo>
                <a:lnTo>
                  <a:pt x="2979008" y="838396"/>
                </a:lnTo>
                <a:lnTo>
                  <a:pt x="2942266" y="812197"/>
                </a:lnTo>
                <a:lnTo>
                  <a:pt x="2905249" y="786363"/>
                </a:lnTo>
                <a:lnTo>
                  <a:pt x="2867960" y="760895"/>
                </a:lnTo>
                <a:lnTo>
                  <a:pt x="2830401" y="735797"/>
                </a:lnTo>
                <a:lnTo>
                  <a:pt x="2792574" y="711070"/>
                </a:lnTo>
                <a:lnTo>
                  <a:pt x="2754483" y="686717"/>
                </a:lnTo>
                <a:lnTo>
                  <a:pt x="2716129" y="662741"/>
                </a:lnTo>
                <a:lnTo>
                  <a:pt x="2677517" y="639145"/>
                </a:lnTo>
                <a:lnTo>
                  <a:pt x="2638647" y="615931"/>
                </a:lnTo>
                <a:lnTo>
                  <a:pt x="2599523" y="593102"/>
                </a:lnTo>
                <a:lnTo>
                  <a:pt x="2560148" y="570661"/>
                </a:lnTo>
                <a:lnTo>
                  <a:pt x="2520524" y="548609"/>
                </a:lnTo>
                <a:lnTo>
                  <a:pt x="2480653" y="526950"/>
                </a:lnTo>
                <a:lnTo>
                  <a:pt x="2440539" y="505686"/>
                </a:lnTo>
                <a:lnTo>
                  <a:pt x="2400183" y="484821"/>
                </a:lnTo>
                <a:lnTo>
                  <a:pt x="2359589" y="464355"/>
                </a:lnTo>
                <a:lnTo>
                  <a:pt x="2318759" y="444293"/>
                </a:lnTo>
                <a:lnTo>
                  <a:pt x="2277696" y="424636"/>
                </a:lnTo>
                <a:lnTo>
                  <a:pt x="2236402" y="405388"/>
                </a:lnTo>
                <a:lnTo>
                  <a:pt x="2194880" y="386551"/>
                </a:lnTo>
                <a:lnTo>
                  <a:pt x="2153132" y="368127"/>
                </a:lnTo>
                <a:lnTo>
                  <a:pt x="2111161" y="350119"/>
                </a:lnTo>
                <a:lnTo>
                  <a:pt x="2068971" y="332530"/>
                </a:lnTo>
                <a:lnTo>
                  <a:pt x="2026562" y="315363"/>
                </a:lnTo>
                <a:lnTo>
                  <a:pt x="1983939" y="298619"/>
                </a:lnTo>
                <a:lnTo>
                  <a:pt x="1941103" y="282302"/>
                </a:lnTo>
                <a:lnTo>
                  <a:pt x="1898058" y="266414"/>
                </a:lnTo>
                <a:lnTo>
                  <a:pt x="1854805" y="250958"/>
                </a:lnTo>
                <a:lnTo>
                  <a:pt x="1811348" y="235937"/>
                </a:lnTo>
                <a:lnTo>
                  <a:pt x="1767688" y="221352"/>
                </a:lnTo>
                <a:lnTo>
                  <a:pt x="1723830" y="207208"/>
                </a:lnTo>
                <a:lnTo>
                  <a:pt x="1679774" y="193505"/>
                </a:lnTo>
                <a:lnTo>
                  <a:pt x="1635525" y="180247"/>
                </a:lnTo>
                <a:lnTo>
                  <a:pt x="1591084" y="167437"/>
                </a:lnTo>
                <a:lnTo>
                  <a:pt x="1546454" y="155077"/>
                </a:lnTo>
                <a:lnTo>
                  <a:pt x="1501638" y="143170"/>
                </a:lnTo>
                <a:lnTo>
                  <a:pt x="1456638" y="131718"/>
                </a:lnTo>
                <a:lnTo>
                  <a:pt x="1411457" y="120724"/>
                </a:lnTo>
                <a:lnTo>
                  <a:pt x="1366097" y="110190"/>
                </a:lnTo>
                <a:lnTo>
                  <a:pt x="1320562" y="100120"/>
                </a:lnTo>
                <a:lnTo>
                  <a:pt x="1274853" y="90515"/>
                </a:lnTo>
                <a:lnTo>
                  <a:pt x="1228974" y="81379"/>
                </a:lnTo>
                <a:lnTo>
                  <a:pt x="1182927" y="72714"/>
                </a:lnTo>
                <a:lnTo>
                  <a:pt x="1136715" y="64522"/>
                </a:lnTo>
                <a:lnTo>
                  <a:pt x="1090339" y="56807"/>
                </a:lnTo>
                <a:lnTo>
                  <a:pt x="1043804" y="49570"/>
                </a:lnTo>
                <a:lnTo>
                  <a:pt x="997111" y="42815"/>
                </a:lnTo>
                <a:lnTo>
                  <a:pt x="950263" y="36544"/>
                </a:lnTo>
                <a:lnTo>
                  <a:pt x="903262" y="30760"/>
                </a:lnTo>
                <a:lnTo>
                  <a:pt x="856112" y="25465"/>
                </a:lnTo>
                <a:lnTo>
                  <a:pt x="808815" y="20662"/>
                </a:lnTo>
                <a:lnTo>
                  <a:pt x="761373" y="16353"/>
                </a:lnTo>
                <a:lnTo>
                  <a:pt x="713790" y="12542"/>
                </a:lnTo>
                <a:lnTo>
                  <a:pt x="666067" y="9230"/>
                </a:lnTo>
                <a:lnTo>
                  <a:pt x="618207" y="6420"/>
                </a:lnTo>
                <a:lnTo>
                  <a:pt x="570214" y="4116"/>
                </a:lnTo>
                <a:lnTo>
                  <a:pt x="522089" y="2319"/>
                </a:lnTo>
                <a:lnTo>
                  <a:pt x="473835" y="1032"/>
                </a:lnTo>
                <a:lnTo>
                  <a:pt x="425455" y="258"/>
                </a:lnTo>
                <a:lnTo>
                  <a:pt x="376951" y="0"/>
                </a:lnTo>
                <a:close/>
              </a:path>
            </a:pathLst>
          </a:custGeom>
          <a:solidFill>
            <a:srgbClr val="00FFE3"/>
          </a:solidFill>
        </p:spPr>
        <p:txBody>
          <a:bodyPr wrap="square" lIns="0" tIns="0" rIns="0" bIns="0" rtlCol="0"/>
          <a:lstStyle/>
          <a:p>
            <a:endParaRPr sz="663"/>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4" name="Text Placeholder 3">
            <a:extLst>
              <a:ext uri="{FF2B5EF4-FFF2-40B4-BE49-F238E27FC236}">
                <a16:creationId xmlns:a16="http://schemas.microsoft.com/office/drawing/2014/main" id="{04B49A19-CD46-3C44-908A-3AF8A5104CAC}"/>
              </a:ext>
            </a:extLst>
          </p:cNvPr>
          <p:cNvSpPr>
            <a:spLocks noGrp="1"/>
          </p:cNvSpPr>
          <p:nvPr>
            <p:ph type="body" sz="quarter" idx="15" hasCustomPrompt="1"/>
          </p:nvPr>
        </p:nvSpPr>
        <p:spPr>
          <a:xfrm>
            <a:off x="288000" y="1420813"/>
            <a:ext cx="2707955" cy="953003"/>
          </a:xfrm>
        </p:spPr>
        <p:txBody>
          <a:bodyPr/>
          <a:lstStyle>
            <a:lvl1pPr>
              <a:defRPr sz="6500" b="1" i="0" spc="-130" baseline="0">
                <a:latin typeface="Modern Era Bold" panose="02000000000000000000" pitchFamily="2" charset="0"/>
              </a:defRPr>
            </a:lvl1pPr>
          </a:lstStyle>
          <a:p>
            <a:pPr lvl="0"/>
            <a:r>
              <a:rPr lang="en-GB"/>
              <a:t>00</a:t>
            </a:r>
          </a:p>
        </p:txBody>
      </p:sp>
      <p:sp>
        <p:nvSpPr>
          <p:cNvPr id="24" name="Content Placeholder 2">
            <a:extLst>
              <a:ext uri="{FF2B5EF4-FFF2-40B4-BE49-F238E27FC236}">
                <a16:creationId xmlns:a16="http://schemas.microsoft.com/office/drawing/2014/main" id="{89D4B64E-4623-4948-89C0-C980FE88DDA5}"/>
              </a:ext>
            </a:extLst>
          </p:cNvPr>
          <p:cNvSpPr>
            <a:spLocks noGrp="1"/>
          </p:cNvSpPr>
          <p:nvPr>
            <p:ph sz="half" idx="1"/>
          </p:nvPr>
        </p:nvSpPr>
        <p:spPr>
          <a:xfrm>
            <a:off x="288000" y="2476501"/>
            <a:ext cx="2707955" cy="311903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Content Placeholder 2">
            <a:extLst>
              <a:ext uri="{FF2B5EF4-FFF2-40B4-BE49-F238E27FC236}">
                <a16:creationId xmlns:a16="http://schemas.microsoft.com/office/drawing/2014/main" id="{3606F766-660C-4240-A446-D9D85EEA8EBF}"/>
              </a:ext>
            </a:extLst>
          </p:cNvPr>
          <p:cNvSpPr>
            <a:spLocks noGrp="1"/>
          </p:cNvSpPr>
          <p:nvPr>
            <p:ph sz="half" idx="13"/>
          </p:nvPr>
        </p:nvSpPr>
        <p:spPr>
          <a:xfrm>
            <a:off x="3258628" y="2476501"/>
            <a:ext cx="2707955" cy="311903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Content Placeholder 2">
            <a:extLst>
              <a:ext uri="{FF2B5EF4-FFF2-40B4-BE49-F238E27FC236}">
                <a16:creationId xmlns:a16="http://schemas.microsoft.com/office/drawing/2014/main" id="{535C2AB7-2D0D-3E4C-8FB5-80612D4CBD24}"/>
              </a:ext>
            </a:extLst>
          </p:cNvPr>
          <p:cNvSpPr>
            <a:spLocks noGrp="1"/>
          </p:cNvSpPr>
          <p:nvPr>
            <p:ph sz="half" idx="14"/>
          </p:nvPr>
        </p:nvSpPr>
        <p:spPr>
          <a:xfrm>
            <a:off x="6229256" y="2476501"/>
            <a:ext cx="2707955" cy="311903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Content Placeholder 2">
            <a:extLst>
              <a:ext uri="{FF2B5EF4-FFF2-40B4-BE49-F238E27FC236}">
                <a16:creationId xmlns:a16="http://schemas.microsoft.com/office/drawing/2014/main" id="{7189E200-C3E0-0C47-AFCD-B8EAEDDA9C4A}"/>
              </a:ext>
            </a:extLst>
          </p:cNvPr>
          <p:cNvSpPr>
            <a:spLocks noGrp="1"/>
          </p:cNvSpPr>
          <p:nvPr>
            <p:ph sz="half" idx="18"/>
          </p:nvPr>
        </p:nvSpPr>
        <p:spPr>
          <a:xfrm>
            <a:off x="9199885" y="2476501"/>
            <a:ext cx="2707955" cy="311903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3">
            <a:extLst>
              <a:ext uri="{FF2B5EF4-FFF2-40B4-BE49-F238E27FC236}">
                <a16:creationId xmlns:a16="http://schemas.microsoft.com/office/drawing/2014/main" id="{1BA1445D-7557-874A-8CC4-DCABC418978A}"/>
              </a:ext>
            </a:extLst>
          </p:cNvPr>
          <p:cNvSpPr>
            <a:spLocks noGrp="1"/>
          </p:cNvSpPr>
          <p:nvPr>
            <p:ph type="body" sz="quarter" idx="19" hasCustomPrompt="1"/>
          </p:nvPr>
        </p:nvSpPr>
        <p:spPr>
          <a:xfrm>
            <a:off x="3258628" y="1420813"/>
            <a:ext cx="2707955" cy="953003"/>
          </a:xfrm>
        </p:spPr>
        <p:txBody>
          <a:bodyPr/>
          <a:lstStyle>
            <a:lvl1pPr>
              <a:defRPr sz="6500" b="1" i="0" spc="-130" baseline="0">
                <a:latin typeface="Modern Era Bold" panose="02000000000000000000" pitchFamily="2" charset="0"/>
              </a:defRPr>
            </a:lvl1pPr>
          </a:lstStyle>
          <a:p>
            <a:pPr lvl="0"/>
            <a:r>
              <a:rPr lang="en-GB"/>
              <a:t>00</a:t>
            </a:r>
          </a:p>
        </p:txBody>
      </p:sp>
      <p:sp>
        <p:nvSpPr>
          <p:cNvPr id="29" name="Text Placeholder 3">
            <a:extLst>
              <a:ext uri="{FF2B5EF4-FFF2-40B4-BE49-F238E27FC236}">
                <a16:creationId xmlns:a16="http://schemas.microsoft.com/office/drawing/2014/main" id="{EF82964C-3E8A-AC46-9FCA-1C8A1781E7E6}"/>
              </a:ext>
            </a:extLst>
          </p:cNvPr>
          <p:cNvSpPr>
            <a:spLocks noGrp="1"/>
          </p:cNvSpPr>
          <p:nvPr>
            <p:ph type="body" sz="quarter" idx="20" hasCustomPrompt="1"/>
          </p:nvPr>
        </p:nvSpPr>
        <p:spPr>
          <a:xfrm>
            <a:off x="6229256" y="1420813"/>
            <a:ext cx="2707955" cy="953003"/>
          </a:xfrm>
        </p:spPr>
        <p:txBody>
          <a:bodyPr/>
          <a:lstStyle>
            <a:lvl1pPr>
              <a:defRPr sz="6500" b="1" i="0" spc="-130" baseline="0">
                <a:latin typeface="Modern Era Bold" panose="02000000000000000000" pitchFamily="2" charset="0"/>
              </a:defRPr>
            </a:lvl1pPr>
          </a:lstStyle>
          <a:p>
            <a:pPr lvl="0"/>
            <a:r>
              <a:rPr lang="en-GB"/>
              <a:t>00</a:t>
            </a:r>
          </a:p>
        </p:txBody>
      </p:sp>
      <p:sp>
        <p:nvSpPr>
          <p:cNvPr id="30" name="Text Placeholder 3">
            <a:extLst>
              <a:ext uri="{FF2B5EF4-FFF2-40B4-BE49-F238E27FC236}">
                <a16:creationId xmlns:a16="http://schemas.microsoft.com/office/drawing/2014/main" id="{AFD53AF1-D9EE-7442-B56F-7CE94665EBF3}"/>
              </a:ext>
            </a:extLst>
          </p:cNvPr>
          <p:cNvSpPr>
            <a:spLocks noGrp="1"/>
          </p:cNvSpPr>
          <p:nvPr>
            <p:ph type="body" sz="quarter" idx="21" hasCustomPrompt="1"/>
          </p:nvPr>
        </p:nvSpPr>
        <p:spPr>
          <a:xfrm>
            <a:off x="9199885" y="1420813"/>
            <a:ext cx="2707955" cy="953003"/>
          </a:xfrm>
        </p:spPr>
        <p:txBody>
          <a:bodyPr/>
          <a:lstStyle>
            <a:lvl1pPr>
              <a:defRPr sz="6500" b="1" i="0" spc="-130" baseline="0">
                <a:latin typeface="Modern Era Bold" panose="02000000000000000000" pitchFamily="2" charset="0"/>
              </a:defRPr>
            </a:lvl1pPr>
          </a:lstStyle>
          <a:p>
            <a:pPr lvl="0"/>
            <a:r>
              <a:rPr lang="en-GB"/>
              <a:t>00</a:t>
            </a:r>
          </a:p>
        </p:txBody>
      </p:sp>
    </p:spTree>
    <p:extLst>
      <p:ext uri="{BB962C8B-B14F-4D97-AF65-F5344CB8AC3E}">
        <p14:creationId xmlns:p14="http://schemas.microsoft.com/office/powerpoint/2010/main" val="11742580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lumn slides 4">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5A5E79C8-345C-3642-B5AA-17CCEFD9A290}"/>
              </a:ext>
            </a:extLst>
          </p:cNvPr>
          <p:cNvSpPr/>
          <p:nvPr userDrawn="1"/>
        </p:nvSpPr>
        <p:spPr>
          <a:xfrm>
            <a:off x="10010674" y="0"/>
            <a:ext cx="2181007" cy="1155579"/>
          </a:xfrm>
          <a:custGeom>
            <a:avLst/>
            <a:gdLst/>
            <a:ahLst/>
            <a:cxnLst/>
            <a:rect l="l" t="t" r="r" b="b"/>
            <a:pathLst>
              <a:path w="3596640" h="1905635">
                <a:moveTo>
                  <a:pt x="3596462" y="0"/>
                </a:moveTo>
                <a:lnTo>
                  <a:pt x="0" y="0"/>
                </a:lnTo>
                <a:lnTo>
                  <a:pt x="10892" y="15608"/>
                </a:lnTo>
                <a:lnTo>
                  <a:pt x="37091" y="52349"/>
                </a:lnTo>
                <a:lnTo>
                  <a:pt x="63650" y="88814"/>
                </a:lnTo>
                <a:lnTo>
                  <a:pt x="90568" y="124997"/>
                </a:lnTo>
                <a:lnTo>
                  <a:pt x="117843" y="160898"/>
                </a:lnTo>
                <a:lnTo>
                  <a:pt x="145470" y="196514"/>
                </a:lnTo>
                <a:lnTo>
                  <a:pt x="173449" y="231841"/>
                </a:lnTo>
                <a:lnTo>
                  <a:pt x="201776" y="266877"/>
                </a:lnTo>
                <a:lnTo>
                  <a:pt x="230448" y="301621"/>
                </a:lnTo>
                <a:lnTo>
                  <a:pt x="259464" y="336068"/>
                </a:lnTo>
                <a:lnTo>
                  <a:pt x="288820" y="370216"/>
                </a:lnTo>
                <a:lnTo>
                  <a:pt x="318513" y="404063"/>
                </a:lnTo>
                <a:lnTo>
                  <a:pt x="348542" y="437607"/>
                </a:lnTo>
                <a:lnTo>
                  <a:pt x="378904" y="470844"/>
                </a:lnTo>
                <a:lnTo>
                  <a:pt x="409595" y="503772"/>
                </a:lnTo>
                <a:lnTo>
                  <a:pt x="440614" y="536388"/>
                </a:lnTo>
                <a:lnTo>
                  <a:pt x="471957" y="568690"/>
                </a:lnTo>
                <a:lnTo>
                  <a:pt x="503623" y="600675"/>
                </a:lnTo>
                <a:lnTo>
                  <a:pt x="535608" y="632341"/>
                </a:lnTo>
                <a:lnTo>
                  <a:pt x="567910" y="663684"/>
                </a:lnTo>
                <a:lnTo>
                  <a:pt x="600526" y="694703"/>
                </a:lnTo>
                <a:lnTo>
                  <a:pt x="633454" y="725394"/>
                </a:lnTo>
                <a:lnTo>
                  <a:pt x="666691" y="755756"/>
                </a:lnTo>
                <a:lnTo>
                  <a:pt x="700234" y="785785"/>
                </a:lnTo>
                <a:lnTo>
                  <a:pt x="734081" y="815478"/>
                </a:lnTo>
                <a:lnTo>
                  <a:pt x="768230" y="844834"/>
                </a:lnTo>
                <a:lnTo>
                  <a:pt x="802677" y="873850"/>
                </a:lnTo>
                <a:lnTo>
                  <a:pt x="837420" y="902522"/>
                </a:lnTo>
                <a:lnTo>
                  <a:pt x="872456" y="930849"/>
                </a:lnTo>
                <a:lnTo>
                  <a:pt x="907783" y="958828"/>
                </a:lnTo>
                <a:lnTo>
                  <a:pt x="943399" y="986456"/>
                </a:lnTo>
                <a:lnTo>
                  <a:pt x="979300" y="1013730"/>
                </a:lnTo>
                <a:lnTo>
                  <a:pt x="1015483" y="1040648"/>
                </a:lnTo>
                <a:lnTo>
                  <a:pt x="1051948" y="1067208"/>
                </a:lnTo>
                <a:lnTo>
                  <a:pt x="1088689" y="1093406"/>
                </a:lnTo>
                <a:lnTo>
                  <a:pt x="1125706" y="1119241"/>
                </a:lnTo>
                <a:lnTo>
                  <a:pt x="1162996" y="1144708"/>
                </a:lnTo>
                <a:lnTo>
                  <a:pt x="1200555" y="1169807"/>
                </a:lnTo>
                <a:lnTo>
                  <a:pt x="1238382" y="1194534"/>
                </a:lnTo>
                <a:lnTo>
                  <a:pt x="1276473" y="1218887"/>
                </a:lnTo>
                <a:lnTo>
                  <a:pt x="1314826" y="1242863"/>
                </a:lnTo>
                <a:lnTo>
                  <a:pt x="1353439" y="1266459"/>
                </a:lnTo>
                <a:lnTo>
                  <a:pt x="1392309" y="1289673"/>
                </a:lnTo>
                <a:lnTo>
                  <a:pt x="1431432" y="1312502"/>
                </a:lnTo>
                <a:lnTo>
                  <a:pt x="1470808" y="1334943"/>
                </a:lnTo>
                <a:lnTo>
                  <a:pt x="1510432" y="1356995"/>
                </a:lnTo>
                <a:lnTo>
                  <a:pt x="1550303" y="1378654"/>
                </a:lnTo>
                <a:lnTo>
                  <a:pt x="1590417" y="1399918"/>
                </a:lnTo>
                <a:lnTo>
                  <a:pt x="1630773" y="1420784"/>
                </a:lnTo>
                <a:lnTo>
                  <a:pt x="1671367" y="1441249"/>
                </a:lnTo>
                <a:lnTo>
                  <a:pt x="1712197" y="1461312"/>
                </a:lnTo>
                <a:lnTo>
                  <a:pt x="1753260" y="1480968"/>
                </a:lnTo>
                <a:lnTo>
                  <a:pt x="1794554" y="1500217"/>
                </a:lnTo>
                <a:lnTo>
                  <a:pt x="1836076" y="1519054"/>
                </a:lnTo>
                <a:lnTo>
                  <a:pt x="1877824" y="1537478"/>
                </a:lnTo>
                <a:lnTo>
                  <a:pt x="1919794" y="1555486"/>
                </a:lnTo>
                <a:lnTo>
                  <a:pt x="1961985" y="1573075"/>
                </a:lnTo>
                <a:lnTo>
                  <a:pt x="2004393" y="1590242"/>
                </a:lnTo>
                <a:lnTo>
                  <a:pt x="2047017" y="1606986"/>
                </a:lnTo>
                <a:lnTo>
                  <a:pt x="2089852" y="1623303"/>
                </a:lnTo>
                <a:lnTo>
                  <a:pt x="2132898" y="1639191"/>
                </a:lnTo>
                <a:lnTo>
                  <a:pt x="2176151" y="1654647"/>
                </a:lnTo>
                <a:lnTo>
                  <a:pt x="2219608" y="1669668"/>
                </a:lnTo>
                <a:lnTo>
                  <a:pt x="2263267" y="1684253"/>
                </a:lnTo>
                <a:lnTo>
                  <a:pt x="2307126" y="1698397"/>
                </a:lnTo>
                <a:lnTo>
                  <a:pt x="2351181" y="1712100"/>
                </a:lnTo>
                <a:lnTo>
                  <a:pt x="2395431" y="1725358"/>
                </a:lnTo>
                <a:lnTo>
                  <a:pt x="2439872" y="1738168"/>
                </a:lnTo>
                <a:lnTo>
                  <a:pt x="2484502" y="1750528"/>
                </a:lnTo>
                <a:lnTo>
                  <a:pt x="2529318" y="1762435"/>
                </a:lnTo>
                <a:lnTo>
                  <a:pt x="2574318" y="1773887"/>
                </a:lnTo>
                <a:lnTo>
                  <a:pt x="2619499" y="1784882"/>
                </a:lnTo>
                <a:lnTo>
                  <a:pt x="2664859" y="1795415"/>
                </a:lnTo>
                <a:lnTo>
                  <a:pt x="2710394" y="1805486"/>
                </a:lnTo>
                <a:lnTo>
                  <a:pt x="2756102" y="1815090"/>
                </a:lnTo>
                <a:lnTo>
                  <a:pt x="2801982" y="1824226"/>
                </a:lnTo>
                <a:lnTo>
                  <a:pt x="2848029" y="1832892"/>
                </a:lnTo>
                <a:lnTo>
                  <a:pt x="2894241" y="1841083"/>
                </a:lnTo>
                <a:lnTo>
                  <a:pt x="2940617" y="1848799"/>
                </a:lnTo>
                <a:lnTo>
                  <a:pt x="2987152" y="1856035"/>
                </a:lnTo>
                <a:lnTo>
                  <a:pt x="3033845" y="1862790"/>
                </a:lnTo>
                <a:lnTo>
                  <a:pt x="3080693" y="1869061"/>
                </a:lnTo>
                <a:lnTo>
                  <a:pt x="3127693" y="1874846"/>
                </a:lnTo>
                <a:lnTo>
                  <a:pt x="3174844" y="1880141"/>
                </a:lnTo>
                <a:lnTo>
                  <a:pt x="3222141" y="1884944"/>
                </a:lnTo>
                <a:lnTo>
                  <a:pt x="3269582" y="1889253"/>
                </a:lnTo>
                <a:lnTo>
                  <a:pt x="3317166" y="1893064"/>
                </a:lnTo>
                <a:lnTo>
                  <a:pt x="3364889" y="1896376"/>
                </a:lnTo>
                <a:lnTo>
                  <a:pt x="3412748" y="1899186"/>
                </a:lnTo>
                <a:lnTo>
                  <a:pt x="3460742" y="1901490"/>
                </a:lnTo>
                <a:lnTo>
                  <a:pt x="3508867" y="1903287"/>
                </a:lnTo>
                <a:lnTo>
                  <a:pt x="3557121" y="1904574"/>
                </a:lnTo>
                <a:lnTo>
                  <a:pt x="3596462" y="1905203"/>
                </a:lnTo>
                <a:lnTo>
                  <a:pt x="3596462" y="0"/>
                </a:lnTo>
                <a:close/>
              </a:path>
            </a:pathLst>
          </a:custGeom>
          <a:solidFill>
            <a:schemeClr val="accent1"/>
          </a:solidFill>
        </p:spPr>
        <p:txBody>
          <a:bodyPr wrap="square" lIns="0" tIns="0" rIns="0" bIns="0" rtlCol="0"/>
          <a:lstStyle/>
          <a:p>
            <a:endParaRPr sz="663"/>
          </a:p>
        </p:txBody>
      </p:sp>
      <p:sp>
        <p:nvSpPr>
          <p:cNvPr id="12" name="object 3">
            <a:extLst>
              <a:ext uri="{FF2B5EF4-FFF2-40B4-BE49-F238E27FC236}">
                <a16:creationId xmlns:a16="http://schemas.microsoft.com/office/drawing/2014/main" id="{1C2445FC-53CB-4745-B75A-7700CCFC9F96}"/>
              </a:ext>
            </a:extLst>
          </p:cNvPr>
          <p:cNvSpPr/>
          <p:nvPr userDrawn="1"/>
        </p:nvSpPr>
        <p:spPr>
          <a:xfrm>
            <a:off x="428" y="5968696"/>
            <a:ext cx="2231835" cy="889115"/>
          </a:xfrm>
          <a:custGeom>
            <a:avLst/>
            <a:gdLst/>
            <a:ahLst/>
            <a:cxnLst/>
            <a:rect l="l" t="t" r="r" b="b"/>
            <a:pathLst>
              <a:path w="3680460" h="1466215">
                <a:moveTo>
                  <a:pt x="376951" y="0"/>
                </a:moveTo>
                <a:lnTo>
                  <a:pt x="328448" y="258"/>
                </a:lnTo>
                <a:lnTo>
                  <a:pt x="280068" y="1032"/>
                </a:lnTo>
                <a:lnTo>
                  <a:pt x="231814" y="2319"/>
                </a:lnTo>
                <a:lnTo>
                  <a:pt x="183689" y="4116"/>
                </a:lnTo>
                <a:lnTo>
                  <a:pt x="135695" y="6420"/>
                </a:lnTo>
                <a:lnTo>
                  <a:pt x="87836" y="9230"/>
                </a:lnTo>
                <a:lnTo>
                  <a:pt x="40113" y="12542"/>
                </a:lnTo>
                <a:lnTo>
                  <a:pt x="0" y="15755"/>
                </a:lnTo>
                <a:lnTo>
                  <a:pt x="0" y="1465734"/>
                </a:lnTo>
                <a:lnTo>
                  <a:pt x="3680347" y="1465734"/>
                </a:lnTo>
                <a:lnTo>
                  <a:pt x="3652052" y="1434760"/>
                </a:lnTo>
                <a:lnTo>
                  <a:pt x="3621361" y="1401832"/>
                </a:lnTo>
                <a:lnTo>
                  <a:pt x="3590342" y="1369215"/>
                </a:lnTo>
                <a:lnTo>
                  <a:pt x="3558999" y="1336913"/>
                </a:lnTo>
                <a:lnTo>
                  <a:pt x="3527333" y="1304928"/>
                </a:lnTo>
                <a:lnTo>
                  <a:pt x="3495348" y="1273263"/>
                </a:lnTo>
                <a:lnTo>
                  <a:pt x="3463046" y="1241919"/>
                </a:lnTo>
                <a:lnTo>
                  <a:pt x="3430430" y="1210901"/>
                </a:lnTo>
                <a:lnTo>
                  <a:pt x="3397502" y="1180209"/>
                </a:lnTo>
                <a:lnTo>
                  <a:pt x="3364265" y="1149848"/>
                </a:lnTo>
                <a:lnTo>
                  <a:pt x="3330722" y="1119819"/>
                </a:lnTo>
                <a:lnTo>
                  <a:pt x="3296875" y="1090125"/>
                </a:lnTo>
                <a:lnTo>
                  <a:pt x="3262726" y="1060769"/>
                </a:lnTo>
                <a:lnTo>
                  <a:pt x="3228279" y="1031754"/>
                </a:lnTo>
                <a:lnTo>
                  <a:pt x="3193536" y="1003081"/>
                </a:lnTo>
                <a:lnTo>
                  <a:pt x="3158500" y="974754"/>
                </a:lnTo>
                <a:lnTo>
                  <a:pt x="3123172" y="946776"/>
                </a:lnTo>
                <a:lnTo>
                  <a:pt x="3087557" y="919148"/>
                </a:lnTo>
                <a:lnTo>
                  <a:pt x="3051656" y="891874"/>
                </a:lnTo>
                <a:lnTo>
                  <a:pt x="3015472" y="864955"/>
                </a:lnTo>
                <a:lnTo>
                  <a:pt x="2979008" y="838396"/>
                </a:lnTo>
                <a:lnTo>
                  <a:pt x="2942266" y="812197"/>
                </a:lnTo>
                <a:lnTo>
                  <a:pt x="2905249" y="786363"/>
                </a:lnTo>
                <a:lnTo>
                  <a:pt x="2867960" y="760895"/>
                </a:lnTo>
                <a:lnTo>
                  <a:pt x="2830401" y="735797"/>
                </a:lnTo>
                <a:lnTo>
                  <a:pt x="2792574" y="711070"/>
                </a:lnTo>
                <a:lnTo>
                  <a:pt x="2754483" y="686717"/>
                </a:lnTo>
                <a:lnTo>
                  <a:pt x="2716129" y="662741"/>
                </a:lnTo>
                <a:lnTo>
                  <a:pt x="2677517" y="639145"/>
                </a:lnTo>
                <a:lnTo>
                  <a:pt x="2638647" y="615931"/>
                </a:lnTo>
                <a:lnTo>
                  <a:pt x="2599523" y="593102"/>
                </a:lnTo>
                <a:lnTo>
                  <a:pt x="2560148" y="570661"/>
                </a:lnTo>
                <a:lnTo>
                  <a:pt x="2520524" y="548609"/>
                </a:lnTo>
                <a:lnTo>
                  <a:pt x="2480653" y="526950"/>
                </a:lnTo>
                <a:lnTo>
                  <a:pt x="2440539" y="505686"/>
                </a:lnTo>
                <a:lnTo>
                  <a:pt x="2400183" y="484821"/>
                </a:lnTo>
                <a:lnTo>
                  <a:pt x="2359589" y="464355"/>
                </a:lnTo>
                <a:lnTo>
                  <a:pt x="2318759" y="444293"/>
                </a:lnTo>
                <a:lnTo>
                  <a:pt x="2277696" y="424636"/>
                </a:lnTo>
                <a:lnTo>
                  <a:pt x="2236402" y="405388"/>
                </a:lnTo>
                <a:lnTo>
                  <a:pt x="2194880" y="386551"/>
                </a:lnTo>
                <a:lnTo>
                  <a:pt x="2153132" y="368127"/>
                </a:lnTo>
                <a:lnTo>
                  <a:pt x="2111161" y="350119"/>
                </a:lnTo>
                <a:lnTo>
                  <a:pt x="2068971" y="332530"/>
                </a:lnTo>
                <a:lnTo>
                  <a:pt x="2026562" y="315363"/>
                </a:lnTo>
                <a:lnTo>
                  <a:pt x="1983939" y="298619"/>
                </a:lnTo>
                <a:lnTo>
                  <a:pt x="1941103" y="282302"/>
                </a:lnTo>
                <a:lnTo>
                  <a:pt x="1898058" y="266414"/>
                </a:lnTo>
                <a:lnTo>
                  <a:pt x="1854805" y="250958"/>
                </a:lnTo>
                <a:lnTo>
                  <a:pt x="1811348" y="235937"/>
                </a:lnTo>
                <a:lnTo>
                  <a:pt x="1767688" y="221352"/>
                </a:lnTo>
                <a:lnTo>
                  <a:pt x="1723830" y="207208"/>
                </a:lnTo>
                <a:lnTo>
                  <a:pt x="1679774" y="193505"/>
                </a:lnTo>
                <a:lnTo>
                  <a:pt x="1635525" y="180247"/>
                </a:lnTo>
                <a:lnTo>
                  <a:pt x="1591084" y="167437"/>
                </a:lnTo>
                <a:lnTo>
                  <a:pt x="1546454" y="155077"/>
                </a:lnTo>
                <a:lnTo>
                  <a:pt x="1501638" y="143170"/>
                </a:lnTo>
                <a:lnTo>
                  <a:pt x="1456638" y="131718"/>
                </a:lnTo>
                <a:lnTo>
                  <a:pt x="1411457" y="120724"/>
                </a:lnTo>
                <a:lnTo>
                  <a:pt x="1366097" y="110190"/>
                </a:lnTo>
                <a:lnTo>
                  <a:pt x="1320562" y="100120"/>
                </a:lnTo>
                <a:lnTo>
                  <a:pt x="1274853" y="90515"/>
                </a:lnTo>
                <a:lnTo>
                  <a:pt x="1228974" y="81379"/>
                </a:lnTo>
                <a:lnTo>
                  <a:pt x="1182927" y="72714"/>
                </a:lnTo>
                <a:lnTo>
                  <a:pt x="1136715" y="64522"/>
                </a:lnTo>
                <a:lnTo>
                  <a:pt x="1090339" y="56807"/>
                </a:lnTo>
                <a:lnTo>
                  <a:pt x="1043804" y="49570"/>
                </a:lnTo>
                <a:lnTo>
                  <a:pt x="997111" y="42815"/>
                </a:lnTo>
                <a:lnTo>
                  <a:pt x="950263" y="36544"/>
                </a:lnTo>
                <a:lnTo>
                  <a:pt x="903262" y="30760"/>
                </a:lnTo>
                <a:lnTo>
                  <a:pt x="856112" y="25465"/>
                </a:lnTo>
                <a:lnTo>
                  <a:pt x="808815" y="20662"/>
                </a:lnTo>
                <a:lnTo>
                  <a:pt x="761373" y="16353"/>
                </a:lnTo>
                <a:lnTo>
                  <a:pt x="713790" y="12542"/>
                </a:lnTo>
                <a:lnTo>
                  <a:pt x="666067" y="9230"/>
                </a:lnTo>
                <a:lnTo>
                  <a:pt x="618207" y="6420"/>
                </a:lnTo>
                <a:lnTo>
                  <a:pt x="570214" y="4116"/>
                </a:lnTo>
                <a:lnTo>
                  <a:pt x="522089" y="2319"/>
                </a:lnTo>
                <a:lnTo>
                  <a:pt x="473835" y="1032"/>
                </a:lnTo>
                <a:lnTo>
                  <a:pt x="425455" y="258"/>
                </a:lnTo>
                <a:lnTo>
                  <a:pt x="376951" y="0"/>
                </a:lnTo>
                <a:close/>
              </a:path>
            </a:pathLst>
          </a:custGeom>
          <a:solidFill>
            <a:schemeClr val="accent1"/>
          </a:solidFill>
        </p:spPr>
        <p:txBody>
          <a:bodyPr wrap="square" lIns="0" tIns="0" rIns="0" bIns="0" rtlCol="0"/>
          <a:lstStyle/>
          <a:p>
            <a:endParaRPr sz="663"/>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10800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4" name="Text Placeholder 3">
            <a:extLst>
              <a:ext uri="{FF2B5EF4-FFF2-40B4-BE49-F238E27FC236}">
                <a16:creationId xmlns:a16="http://schemas.microsoft.com/office/drawing/2014/main" id="{04B49A19-CD46-3C44-908A-3AF8A5104CAC}"/>
              </a:ext>
            </a:extLst>
          </p:cNvPr>
          <p:cNvSpPr>
            <a:spLocks noGrp="1"/>
          </p:cNvSpPr>
          <p:nvPr>
            <p:ph type="body" sz="quarter" idx="15" hasCustomPrompt="1"/>
          </p:nvPr>
        </p:nvSpPr>
        <p:spPr>
          <a:xfrm>
            <a:off x="288001" y="1420813"/>
            <a:ext cx="2707953" cy="953003"/>
          </a:xfrm>
        </p:spPr>
        <p:txBody>
          <a:bodyPr/>
          <a:lstStyle>
            <a:lvl1pPr>
              <a:defRPr sz="6500" b="1" i="0" spc="-130" baseline="0">
                <a:latin typeface="Modern Era Bold" panose="02000000000000000000" pitchFamily="2" charset="0"/>
              </a:defRPr>
            </a:lvl1pPr>
          </a:lstStyle>
          <a:p>
            <a:pPr lvl="0"/>
            <a:r>
              <a:rPr lang="en-GB"/>
              <a:t>00</a:t>
            </a:r>
          </a:p>
        </p:txBody>
      </p:sp>
      <p:sp>
        <p:nvSpPr>
          <p:cNvPr id="24" name="Content Placeholder 2">
            <a:extLst>
              <a:ext uri="{FF2B5EF4-FFF2-40B4-BE49-F238E27FC236}">
                <a16:creationId xmlns:a16="http://schemas.microsoft.com/office/drawing/2014/main" id="{89D4B64E-4623-4948-89C0-C980FE88DDA5}"/>
              </a:ext>
            </a:extLst>
          </p:cNvPr>
          <p:cNvSpPr>
            <a:spLocks noGrp="1"/>
          </p:cNvSpPr>
          <p:nvPr>
            <p:ph sz="half" idx="1"/>
          </p:nvPr>
        </p:nvSpPr>
        <p:spPr>
          <a:xfrm>
            <a:off x="288001" y="2476501"/>
            <a:ext cx="2707953" cy="311903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Content Placeholder 2">
            <a:extLst>
              <a:ext uri="{FF2B5EF4-FFF2-40B4-BE49-F238E27FC236}">
                <a16:creationId xmlns:a16="http://schemas.microsoft.com/office/drawing/2014/main" id="{3606F766-660C-4240-A446-D9D85EEA8EBF}"/>
              </a:ext>
            </a:extLst>
          </p:cNvPr>
          <p:cNvSpPr>
            <a:spLocks noGrp="1"/>
          </p:cNvSpPr>
          <p:nvPr>
            <p:ph sz="half" idx="13"/>
          </p:nvPr>
        </p:nvSpPr>
        <p:spPr>
          <a:xfrm>
            <a:off x="3258628" y="2476501"/>
            <a:ext cx="2707953" cy="311903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Content Placeholder 2">
            <a:extLst>
              <a:ext uri="{FF2B5EF4-FFF2-40B4-BE49-F238E27FC236}">
                <a16:creationId xmlns:a16="http://schemas.microsoft.com/office/drawing/2014/main" id="{535C2AB7-2D0D-3E4C-8FB5-80612D4CBD24}"/>
              </a:ext>
            </a:extLst>
          </p:cNvPr>
          <p:cNvSpPr>
            <a:spLocks noGrp="1"/>
          </p:cNvSpPr>
          <p:nvPr>
            <p:ph sz="half" idx="14"/>
          </p:nvPr>
        </p:nvSpPr>
        <p:spPr>
          <a:xfrm>
            <a:off x="6229257" y="2476501"/>
            <a:ext cx="2707953" cy="311903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Content Placeholder 2">
            <a:extLst>
              <a:ext uri="{FF2B5EF4-FFF2-40B4-BE49-F238E27FC236}">
                <a16:creationId xmlns:a16="http://schemas.microsoft.com/office/drawing/2014/main" id="{7189E200-C3E0-0C47-AFCD-B8EAEDDA9C4A}"/>
              </a:ext>
            </a:extLst>
          </p:cNvPr>
          <p:cNvSpPr>
            <a:spLocks noGrp="1"/>
          </p:cNvSpPr>
          <p:nvPr>
            <p:ph sz="half" idx="18"/>
          </p:nvPr>
        </p:nvSpPr>
        <p:spPr>
          <a:xfrm>
            <a:off x="9199885" y="2476501"/>
            <a:ext cx="2707953" cy="311903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3">
            <a:extLst>
              <a:ext uri="{FF2B5EF4-FFF2-40B4-BE49-F238E27FC236}">
                <a16:creationId xmlns:a16="http://schemas.microsoft.com/office/drawing/2014/main" id="{1BA1445D-7557-874A-8CC4-DCABC418978A}"/>
              </a:ext>
            </a:extLst>
          </p:cNvPr>
          <p:cNvSpPr>
            <a:spLocks noGrp="1"/>
          </p:cNvSpPr>
          <p:nvPr>
            <p:ph type="body" sz="quarter" idx="19" hasCustomPrompt="1"/>
          </p:nvPr>
        </p:nvSpPr>
        <p:spPr>
          <a:xfrm>
            <a:off x="3258628" y="1420813"/>
            <a:ext cx="2707953" cy="953003"/>
          </a:xfrm>
        </p:spPr>
        <p:txBody>
          <a:bodyPr/>
          <a:lstStyle>
            <a:lvl1pPr>
              <a:defRPr sz="6500" b="1" i="0" spc="-130" baseline="0">
                <a:latin typeface="Modern Era Bold" panose="02000000000000000000" pitchFamily="2" charset="0"/>
              </a:defRPr>
            </a:lvl1pPr>
          </a:lstStyle>
          <a:p>
            <a:pPr lvl="0"/>
            <a:r>
              <a:rPr lang="en-GB"/>
              <a:t>00</a:t>
            </a:r>
          </a:p>
        </p:txBody>
      </p:sp>
      <p:sp>
        <p:nvSpPr>
          <p:cNvPr id="29" name="Text Placeholder 3">
            <a:extLst>
              <a:ext uri="{FF2B5EF4-FFF2-40B4-BE49-F238E27FC236}">
                <a16:creationId xmlns:a16="http://schemas.microsoft.com/office/drawing/2014/main" id="{EF82964C-3E8A-AC46-9FCA-1C8A1781E7E6}"/>
              </a:ext>
            </a:extLst>
          </p:cNvPr>
          <p:cNvSpPr>
            <a:spLocks noGrp="1"/>
          </p:cNvSpPr>
          <p:nvPr>
            <p:ph type="body" sz="quarter" idx="20" hasCustomPrompt="1"/>
          </p:nvPr>
        </p:nvSpPr>
        <p:spPr>
          <a:xfrm>
            <a:off x="6229257" y="1420813"/>
            <a:ext cx="2707953" cy="953003"/>
          </a:xfrm>
        </p:spPr>
        <p:txBody>
          <a:bodyPr/>
          <a:lstStyle>
            <a:lvl1pPr>
              <a:defRPr sz="6500" b="1" i="0" spc="-130" baseline="0">
                <a:latin typeface="Modern Era Bold" panose="02000000000000000000" pitchFamily="2" charset="0"/>
              </a:defRPr>
            </a:lvl1pPr>
          </a:lstStyle>
          <a:p>
            <a:pPr lvl="0"/>
            <a:r>
              <a:rPr lang="en-GB"/>
              <a:t>00</a:t>
            </a:r>
          </a:p>
        </p:txBody>
      </p:sp>
      <p:sp>
        <p:nvSpPr>
          <p:cNvPr id="30" name="Text Placeholder 3">
            <a:extLst>
              <a:ext uri="{FF2B5EF4-FFF2-40B4-BE49-F238E27FC236}">
                <a16:creationId xmlns:a16="http://schemas.microsoft.com/office/drawing/2014/main" id="{AFD53AF1-D9EE-7442-B56F-7CE94665EBF3}"/>
              </a:ext>
            </a:extLst>
          </p:cNvPr>
          <p:cNvSpPr>
            <a:spLocks noGrp="1"/>
          </p:cNvSpPr>
          <p:nvPr>
            <p:ph type="body" sz="quarter" idx="21" hasCustomPrompt="1"/>
          </p:nvPr>
        </p:nvSpPr>
        <p:spPr>
          <a:xfrm>
            <a:off x="9199885" y="1420813"/>
            <a:ext cx="2707953" cy="953003"/>
          </a:xfrm>
        </p:spPr>
        <p:txBody>
          <a:bodyPr/>
          <a:lstStyle>
            <a:lvl1pPr>
              <a:defRPr sz="6500" b="1" i="0" spc="-130" baseline="0">
                <a:latin typeface="Modern Era Bold" panose="02000000000000000000" pitchFamily="2" charset="0"/>
              </a:defRPr>
            </a:lvl1pPr>
          </a:lstStyle>
          <a:p>
            <a:pPr lvl="0"/>
            <a:r>
              <a:rPr lang="en-GB"/>
              <a:t>00</a:t>
            </a:r>
          </a:p>
        </p:txBody>
      </p:sp>
    </p:spTree>
    <p:extLst>
      <p:ext uri="{BB962C8B-B14F-4D97-AF65-F5344CB8AC3E}">
        <p14:creationId xmlns:p14="http://schemas.microsoft.com/office/powerpoint/2010/main" val="2891316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column slides 5">
    <p:spTree>
      <p:nvGrpSpPr>
        <p:cNvPr id="1" name=""/>
        <p:cNvGrpSpPr/>
        <p:nvPr/>
      </p:nvGrpSpPr>
      <p:grpSpPr>
        <a:xfrm>
          <a:off x="0" y="0"/>
          <a:ext cx="0" cy="0"/>
          <a:chOff x="0" y="0"/>
          <a:chExt cx="0" cy="0"/>
        </a:xfrm>
      </p:grpSpPr>
      <p:sp>
        <p:nvSpPr>
          <p:cNvPr id="23" name="Text Placeholder 12">
            <a:extLst>
              <a:ext uri="{FF2B5EF4-FFF2-40B4-BE49-F238E27FC236}">
                <a16:creationId xmlns:a16="http://schemas.microsoft.com/office/drawing/2014/main" id="{40A7274E-42FE-9647-AE6D-647E39B04F8C}"/>
              </a:ext>
            </a:extLst>
          </p:cNvPr>
          <p:cNvSpPr>
            <a:spLocks noGrp="1"/>
          </p:cNvSpPr>
          <p:nvPr>
            <p:ph type="body" sz="quarter" idx="20" hasCustomPrompt="1"/>
          </p:nvPr>
        </p:nvSpPr>
        <p:spPr>
          <a:xfrm>
            <a:off x="-634518" y="829535"/>
            <a:ext cx="3714020" cy="3714356"/>
          </a:xfrm>
          <a:prstGeom prst="ellipse">
            <a:avLst/>
          </a:prstGeom>
          <a:solidFill>
            <a:schemeClr val="bg2"/>
          </a:solidFill>
        </p:spPr>
        <p:txBody>
          <a:bodyPr lIns="396000" tIns="0"/>
          <a:lstStyle>
            <a:lvl1pPr algn="l">
              <a:defRPr sz="6500" b="1" i="0" spc="-130" baseline="0">
                <a:latin typeface="Modern Era Bold" panose="02000000000000000000" pitchFamily="2" charset="0"/>
              </a:defRPr>
            </a:lvl1pPr>
            <a:lvl2pPr marL="0" indent="0" algn="l">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16" name="Text Placeholder 12">
            <a:extLst>
              <a:ext uri="{FF2B5EF4-FFF2-40B4-BE49-F238E27FC236}">
                <a16:creationId xmlns:a16="http://schemas.microsoft.com/office/drawing/2014/main" id="{3EB977C6-332C-254A-9127-DB32A4D854D9}"/>
              </a:ext>
            </a:extLst>
          </p:cNvPr>
          <p:cNvSpPr>
            <a:spLocks noGrp="1"/>
          </p:cNvSpPr>
          <p:nvPr>
            <p:ph type="body" sz="quarter" idx="21" hasCustomPrompt="1"/>
          </p:nvPr>
        </p:nvSpPr>
        <p:spPr>
          <a:xfrm>
            <a:off x="2138924" y="3514868"/>
            <a:ext cx="3715200" cy="3715200"/>
          </a:xfrm>
          <a:prstGeom prst="ellipse">
            <a:avLst/>
          </a:prstGeom>
          <a:solidFill>
            <a:schemeClr val="bg2"/>
          </a:solidFill>
        </p:spPr>
        <p:txBody>
          <a:bodyPr lIns="396000" tIns="0"/>
          <a:lstStyle>
            <a:lvl1pPr algn="l">
              <a:defRPr sz="6500" b="1" i="0" spc="-130" baseline="0">
                <a:latin typeface="Modern Era Bold" panose="02000000000000000000" pitchFamily="2" charset="0"/>
              </a:defRPr>
            </a:lvl1pPr>
            <a:lvl2pPr marL="0" indent="0" algn="l">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5328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22" name="Text Placeholder 12">
            <a:extLst>
              <a:ext uri="{FF2B5EF4-FFF2-40B4-BE49-F238E27FC236}">
                <a16:creationId xmlns:a16="http://schemas.microsoft.com/office/drawing/2014/main" id="{F3B79489-B232-5141-ABE5-8F1581561E8A}"/>
              </a:ext>
            </a:extLst>
          </p:cNvPr>
          <p:cNvSpPr>
            <a:spLocks noGrp="1"/>
          </p:cNvSpPr>
          <p:nvPr>
            <p:ph type="body" sz="quarter" idx="19" hasCustomPrompt="1"/>
          </p:nvPr>
        </p:nvSpPr>
        <p:spPr>
          <a:xfrm>
            <a:off x="5187603" y="1135239"/>
            <a:ext cx="3715200" cy="3715200"/>
          </a:xfrm>
          <a:prstGeom prst="ellipse">
            <a:avLst/>
          </a:prstGeom>
          <a:solidFill>
            <a:schemeClr val="bg2"/>
          </a:solidFill>
        </p:spPr>
        <p:txBody>
          <a:bodyPr lIns="396000" tIns="0"/>
          <a:lstStyle>
            <a:lvl1pPr algn="l">
              <a:defRPr sz="6500" b="1" i="0" spc="-130" baseline="0">
                <a:latin typeface="Modern Era Bold" panose="02000000000000000000" pitchFamily="2" charset="0"/>
              </a:defRPr>
            </a:lvl1pPr>
            <a:lvl2pPr marL="0" indent="0" algn="l">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17" name="Text Placeholder 12">
            <a:extLst>
              <a:ext uri="{FF2B5EF4-FFF2-40B4-BE49-F238E27FC236}">
                <a16:creationId xmlns:a16="http://schemas.microsoft.com/office/drawing/2014/main" id="{30837C9F-3B63-C54D-9081-FEE3790D4450}"/>
              </a:ext>
            </a:extLst>
          </p:cNvPr>
          <p:cNvSpPr>
            <a:spLocks noGrp="1"/>
          </p:cNvSpPr>
          <p:nvPr>
            <p:ph type="body" sz="quarter" idx="22" hasCustomPrompt="1"/>
          </p:nvPr>
        </p:nvSpPr>
        <p:spPr>
          <a:xfrm>
            <a:off x="8853915" y="2338599"/>
            <a:ext cx="3714020" cy="3714356"/>
          </a:xfrm>
          <a:prstGeom prst="ellipse">
            <a:avLst/>
          </a:prstGeom>
          <a:solidFill>
            <a:schemeClr val="bg2"/>
          </a:solidFill>
        </p:spPr>
        <p:txBody>
          <a:bodyPr lIns="396000" tIns="0"/>
          <a:lstStyle>
            <a:lvl1pPr algn="l">
              <a:defRPr sz="6500" b="1" i="0" spc="-130" baseline="0">
                <a:latin typeface="Modern Era Bold" panose="02000000000000000000" pitchFamily="2" charset="0"/>
              </a:defRPr>
            </a:lvl1pPr>
            <a:lvl2pPr marL="0" indent="0" algn="l">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10" name="Content Placeholder 2">
            <a:extLst>
              <a:ext uri="{FF2B5EF4-FFF2-40B4-BE49-F238E27FC236}">
                <a16:creationId xmlns:a16="http://schemas.microsoft.com/office/drawing/2014/main" id="{8ADC189B-EB58-BB45-B55B-5AB6B8846753}"/>
              </a:ext>
            </a:extLst>
          </p:cNvPr>
          <p:cNvSpPr>
            <a:spLocks noGrp="1"/>
          </p:cNvSpPr>
          <p:nvPr>
            <p:ph sz="half" idx="1"/>
          </p:nvPr>
        </p:nvSpPr>
        <p:spPr>
          <a:xfrm>
            <a:off x="305930" y="2338599"/>
            <a:ext cx="2160000" cy="1283701"/>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a:extLst>
              <a:ext uri="{FF2B5EF4-FFF2-40B4-BE49-F238E27FC236}">
                <a16:creationId xmlns:a16="http://schemas.microsoft.com/office/drawing/2014/main" id="{4787C8A8-ED13-5344-AE96-C2BEB62CC54D}"/>
              </a:ext>
            </a:extLst>
          </p:cNvPr>
          <p:cNvSpPr>
            <a:spLocks noGrp="1"/>
          </p:cNvSpPr>
          <p:nvPr>
            <p:ph sz="half" idx="23"/>
          </p:nvPr>
        </p:nvSpPr>
        <p:spPr>
          <a:xfrm>
            <a:off x="3082671" y="5026967"/>
            <a:ext cx="2160000" cy="128741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a:extLst>
              <a:ext uri="{FF2B5EF4-FFF2-40B4-BE49-F238E27FC236}">
                <a16:creationId xmlns:a16="http://schemas.microsoft.com/office/drawing/2014/main" id="{3F9F3A7F-AF82-9540-BD8D-45D3DAA4AD1A}"/>
              </a:ext>
            </a:extLst>
          </p:cNvPr>
          <p:cNvSpPr>
            <a:spLocks noGrp="1"/>
          </p:cNvSpPr>
          <p:nvPr>
            <p:ph sz="half" idx="24"/>
          </p:nvPr>
        </p:nvSpPr>
        <p:spPr>
          <a:xfrm>
            <a:off x="6128181" y="2646660"/>
            <a:ext cx="2160000" cy="128741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a:extLst>
              <a:ext uri="{FF2B5EF4-FFF2-40B4-BE49-F238E27FC236}">
                <a16:creationId xmlns:a16="http://schemas.microsoft.com/office/drawing/2014/main" id="{9263FB54-BD60-C34F-BFDF-954DC6B70436}"/>
              </a:ext>
            </a:extLst>
          </p:cNvPr>
          <p:cNvSpPr>
            <a:spLocks noGrp="1"/>
          </p:cNvSpPr>
          <p:nvPr>
            <p:ph sz="half" idx="25"/>
          </p:nvPr>
        </p:nvSpPr>
        <p:spPr>
          <a:xfrm>
            <a:off x="9794492" y="3846054"/>
            <a:ext cx="2160000" cy="128741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473025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column slides 6">
    <p:spTree>
      <p:nvGrpSpPr>
        <p:cNvPr id="1" name=""/>
        <p:cNvGrpSpPr/>
        <p:nvPr/>
      </p:nvGrpSpPr>
      <p:grpSpPr>
        <a:xfrm>
          <a:off x="0" y="0"/>
          <a:ext cx="0" cy="0"/>
          <a:chOff x="0" y="0"/>
          <a:chExt cx="0" cy="0"/>
        </a:xfrm>
      </p:grpSpPr>
      <p:sp>
        <p:nvSpPr>
          <p:cNvPr id="23" name="Text Placeholder 12">
            <a:extLst>
              <a:ext uri="{FF2B5EF4-FFF2-40B4-BE49-F238E27FC236}">
                <a16:creationId xmlns:a16="http://schemas.microsoft.com/office/drawing/2014/main" id="{40A7274E-42FE-9647-AE6D-647E39B04F8C}"/>
              </a:ext>
            </a:extLst>
          </p:cNvPr>
          <p:cNvSpPr>
            <a:spLocks noGrp="1"/>
          </p:cNvSpPr>
          <p:nvPr>
            <p:ph type="body" sz="quarter" idx="20" hasCustomPrompt="1"/>
          </p:nvPr>
        </p:nvSpPr>
        <p:spPr>
          <a:xfrm>
            <a:off x="-634518" y="829535"/>
            <a:ext cx="3714020" cy="3714356"/>
          </a:xfrm>
          <a:prstGeom prst="ellipse">
            <a:avLst/>
          </a:prstGeom>
          <a:solidFill>
            <a:schemeClr val="accent6"/>
          </a:solidFill>
        </p:spPr>
        <p:txBody>
          <a:bodyPr lIns="396000" tIns="0"/>
          <a:lstStyle>
            <a:lvl1pPr algn="l">
              <a:defRPr sz="6500" b="1" i="0" spc="-130" baseline="0">
                <a:latin typeface="Modern Era Bold" panose="02000000000000000000" pitchFamily="2" charset="0"/>
              </a:defRPr>
            </a:lvl1pPr>
            <a:lvl2pPr marL="0" indent="0" algn="l">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16" name="Text Placeholder 12">
            <a:extLst>
              <a:ext uri="{FF2B5EF4-FFF2-40B4-BE49-F238E27FC236}">
                <a16:creationId xmlns:a16="http://schemas.microsoft.com/office/drawing/2014/main" id="{3EB977C6-332C-254A-9127-DB32A4D854D9}"/>
              </a:ext>
            </a:extLst>
          </p:cNvPr>
          <p:cNvSpPr>
            <a:spLocks noGrp="1"/>
          </p:cNvSpPr>
          <p:nvPr>
            <p:ph type="body" sz="quarter" idx="21" hasCustomPrompt="1"/>
          </p:nvPr>
        </p:nvSpPr>
        <p:spPr>
          <a:xfrm>
            <a:off x="2138924" y="3514868"/>
            <a:ext cx="3715200" cy="3715200"/>
          </a:xfrm>
          <a:prstGeom prst="ellipse">
            <a:avLst/>
          </a:prstGeom>
          <a:solidFill>
            <a:schemeClr val="accent6"/>
          </a:solidFill>
        </p:spPr>
        <p:txBody>
          <a:bodyPr lIns="396000" tIns="0"/>
          <a:lstStyle>
            <a:lvl1pPr algn="l">
              <a:defRPr sz="6500" b="1" i="0" spc="-130" baseline="0">
                <a:latin typeface="Modern Era Bold" panose="02000000000000000000" pitchFamily="2" charset="0"/>
              </a:defRPr>
            </a:lvl1pPr>
            <a:lvl2pPr marL="0" indent="0" algn="l">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pic>
        <p:nvPicPr>
          <p:cNvPr id="9" name="Graphic 8">
            <a:extLst>
              <a:ext uri="{FF2B5EF4-FFF2-40B4-BE49-F238E27FC236}">
                <a16:creationId xmlns:a16="http://schemas.microsoft.com/office/drawing/2014/main" id="{B5E29BB8-3300-634B-9890-4107AB40E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2" name="Title 1">
            <a:extLst>
              <a:ext uri="{FF2B5EF4-FFF2-40B4-BE49-F238E27FC236}">
                <a16:creationId xmlns:a16="http://schemas.microsoft.com/office/drawing/2014/main" id="{222873E1-5687-774A-82F6-98A5D3955336}"/>
              </a:ext>
            </a:extLst>
          </p:cNvPr>
          <p:cNvSpPr>
            <a:spLocks noGrp="1"/>
          </p:cNvSpPr>
          <p:nvPr>
            <p:ph type="title"/>
          </p:nvPr>
        </p:nvSpPr>
        <p:spPr>
          <a:xfrm>
            <a:off x="288001" y="233235"/>
            <a:ext cx="11619839" cy="532800"/>
          </a:xfrm>
        </p:spPr>
        <p:txBody>
          <a:bodyPr/>
          <a:lstStyle>
            <a:lvl1pPr>
              <a:defRPr sz="2800"/>
            </a:lvl1pPr>
          </a:lstStyle>
          <a:p>
            <a:r>
              <a:rPr lang="en-GB"/>
              <a:t>Click to edit Master title style</a:t>
            </a:r>
          </a:p>
        </p:txBody>
      </p:sp>
      <p:sp>
        <p:nvSpPr>
          <p:cNvPr id="6" name="Footer Placeholder 5">
            <a:extLst>
              <a:ext uri="{FF2B5EF4-FFF2-40B4-BE49-F238E27FC236}">
                <a16:creationId xmlns:a16="http://schemas.microsoft.com/office/drawing/2014/main" id="{D9709F93-380B-4A47-A26F-5733138C7411}"/>
              </a:ext>
            </a:extLst>
          </p:cNvPr>
          <p:cNvSpPr>
            <a:spLocks noGrp="1"/>
          </p:cNvSpPr>
          <p:nvPr>
            <p:ph type="ftr" sz="quarter" idx="11"/>
          </p:nvPr>
        </p:nvSpPr>
        <p:spPr/>
        <p:txBody>
          <a:bodyPr/>
          <a:lstStyle/>
          <a:p>
            <a:r>
              <a:rPr lang="en-GB"/>
              <a:t>Document name here colours may vary depending on background</a:t>
            </a:r>
          </a:p>
        </p:txBody>
      </p:sp>
      <p:sp>
        <p:nvSpPr>
          <p:cNvPr id="7" name="Slide Number Placeholder 6">
            <a:extLst>
              <a:ext uri="{FF2B5EF4-FFF2-40B4-BE49-F238E27FC236}">
                <a16:creationId xmlns:a16="http://schemas.microsoft.com/office/drawing/2014/main" id="{EE5EAC34-4800-AB40-9879-A24D07C29D88}"/>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22" name="Text Placeholder 12">
            <a:extLst>
              <a:ext uri="{FF2B5EF4-FFF2-40B4-BE49-F238E27FC236}">
                <a16:creationId xmlns:a16="http://schemas.microsoft.com/office/drawing/2014/main" id="{F3B79489-B232-5141-ABE5-8F1581561E8A}"/>
              </a:ext>
            </a:extLst>
          </p:cNvPr>
          <p:cNvSpPr>
            <a:spLocks noGrp="1"/>
          </p:cNvSpPr>
          <p:nvPr>
            <p:ph type="body" sz="quarter" idx="19" hasCustomPrompt="1"/>
          </p:nvPr>
        </p:nvSpPr>
        <p:spPr>
          <a:xfrm>
            <a:off x="5187603" y="1135239"/>
            <a:ext cx="3715200" cy="3715200"/>
          </a:xfrm>
          <a:prstGeom prst="ellipse">
            <a:avLst/>
          </a:prstGeom>
          <a:solidFill>
            <a:schemeClr val="accent6"/>
          </a:solidFill>
        </p:spPr>
        <p:txBody>
          <a:bodyPr lIns="396000" tIns="0"/>
          <a:lstStyle>
            <a:lvl1pPr algn="l">
              <a:defRPr sz="6500" b="1" i="0" spc="-130" baseline="0">
                <a:latin typeface="Modern Era Bold" panose="02000000000000000000" pitchFamily="2" charset="0"/>
              </a:defRPr>
            </a:lvl1pPr>
            <a:lvl2pPr marL="0" indent="0" algn="l">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17" name="Text Placeholder 12">
            <a:extLst>
              <a:ext uri="{FF2B5EF4-FFF2-40B4-BE49-F238E27FC236}">
                <a16:creationId xmlns:a16="http://schemas.microsoft.com/office/drawing/2014/main" id="{30837C9F-3B63-C54D-9081-FEE3790D4450}"/>
              </a:ext>
            </a:extLst>
          </p:cNvPr>
          <p:cNvSpPr>
            <a:spLocks noGrp="1"/>
          </p:cNvSpPr>
          <p:nvPr>
            <p:ph type="body" sz="quarter" idx="22" hasCustomPrompt="1"/>
          </p:nvPr>
        </p:nvSpPr>
        <p:spPr>
          <a:xfrm>
            <a:off x="8853915" y="2338599"/>
            <a:ext cx="3714020" cy="3714356"/>
          </a:xfrm>
          <a:prstGeom prst="ellipse">
            <a:avLst/>
          </a:prstGeom>
          <a:solidFill>
            <a:schemeClr val="accent6"/>
          </a:solidFill>
        </p:spPr>
        <p:txBody>
          <a:bodyPr lIns="396000" tIns="0"/>
          <a:lstStyle>
            <a:lvl1pPr algn="l">
              <a:defRPr sz="6500" b="1" i="0" spc="-130" baseline="0">
                <a:latin typeface="Modern Era Bold" panose="02000000000000000000" pitchFamily="2" charset="0"/>
              </a:defRPr>
            </a:lvl1pPr>
            <a:lvl2pPr marL="0" indent="0" algn="l">
              <a:spcBef>
                <a:spcPts val="600"/>
              </a:spcBef>
              <a:buNone/>
              <a:defRPr sz="1600"/>
            </a:lvl2pPr>
            <a:lvl3pPr marL="143996" indent="0" algn="ctr">
              <a:buNone/>
              <a:defRPr sz="1600"/>
            </a:lvl3pPr>
            <a:lvl4pPr algn="ctr">
              <a:defRPr sz="1600"/>
            </a:lvl4pPr>
            <a:lvl5pPr algn="ctr">
              <a:defRPr sz="1600"/>
            </a:lvl5pPr>
          </a:lstStyle>
          <a:p>
            <a:pPr lvl="0"/>
            <a:r>
              <a:rPr lang="en-GB"/>
              <a:t>00</a:t>
            </a:r>
          </a:p>
        </p:txBody>
      </p:sp>
      <p:sp>
        <p:nvSpPr>
          <p:cNvPr id="10" name="Content Placeholder 2">
            <a:extLst>
              <a:ext uri="{FF2B5EF4-FFF2-40B4-BE49-F238E27FC236}">
                <a16:creationId xmlns:a16="http://schemas.microsoft.com/office/drawing/2014/main" id="{525E73EF-3641-E84D-9416-849E716FF0DE}"/>
              </a:ext>
            </a:extLst>
          </p:cNvPr>
          <p:cNvSpPr>
            <a:spLocks noGrp="1"/>
          </p:cNvSpPr>
          <p:nvPr>
            <p:ph sz="half" idx="1"/>
          </p:nvPr>
        </p:nvSpPr>
        <p:spPr>
          <a:xfrm>
            <a:off x="305930" y="2338599"/>
            <a:ext cx="2160000" cy="1283701"/>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2">
            <a:extLst>
              <a:ext uri="{FF2B5EF4-FFF2-40B4-BE49-F238E27FC236}">
                <a16:creationId xmlns:a16="http://schemas.microsoft.com/office/drawing/2014/main" id="{5D8A9400-7753-1F41-9344-0C1F82C50D2E}"/>
              </a:ext>
            </a:extLst>
          </p:cNvPr>
          <p:cNvSpPr>
            <a:spLocks noGrp="1"/>
          </p:cNvSpPr>
          <p:nvPr>
            <p:ph sz="half" idx="23"/>
          </p:nvPr>
        </p:nvSpPr>
        <p:spPr>
          <a:xfrm>
            <a:off x="3082671" y="5026967"/>
            <a:ext cx="2160000" cy="128741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Content Placeholder 2">
            <a:extLst>
              <a:ext uri="{FF2B5EF4-FFF2-40B4-BE49-F238E27FC236}">
                <a16:creationId xmlns:a16="http://schemas.microsoft.com/office/drawing/2014/main" id="{A0D062B8-B665-294C-B157-A57283A093E0}"/>
              </a:ext>
            </a:extLst>
          </p:cNvPr>
          <p:cNvSpPr>
            <a:spLocks noGrp="1"/>
          </p:cNvSpPr>
          <p:nvPr>
            <p:ph sz="half" idx="24"/>
          </p:nvPr>
        </p:nvSpPr>
        <p:spPr>
          <a:xfrm>
            <a:off x="6128181" y="2646660"/>
            <a:ext cx="2160000" cy="128741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2">
            <a:extLst>
              <a:ext uri="{FF2B5EF4-FFF2-40B4-BE49-F238E27FC236}">
                <a16:creationId xmlns:a16="http://schemas.microsoft.com/office/drawing/2014/main" id="{7D613713-420E-DC4E-9152-A8A50B2AD7D4}"/>
              </a:ext>
            </a:extLst>
          </p:cNvPr>
          <p:cNvSpPr>
            <a:spLocks noGrp="1"/>
          </p:cNvSpPr>
          <p:nvPr>
            <p:ph sz="half" idx="25"/>
          </p:nvPr>
        </p:nvSpPr>
        <p:spPr>
          <a:xfrm>
            <a:off x="9794492" y="3846054"/>
            <a:ext cx="2160000" cy="1287416"/>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91573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43D82DC-7C70-DB42-8B2B-087114070860}"/>
              </a:ext>
            </a:extLst>
          </p:cNvPr>
          <p:cNvSpPr>
            <a:spLocks noGrp="1"/>
          </p:cNvSpPr>
          <p:nvPr>
            <p:ph type="pic" sz="quarter" idx="13"/>
          </p:nvPr>
        </p:nvSpPr>
        <p:spPr>
          <a:xfrm>
            <a:off x="6225082" y="256065"/>
            <a:ext cx="5678919" cy="5839507"/>
          </a:xfrm>
          <a:solidFill>
            <a:schemeClr val="tx2"/>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88002" y="233235"/>
            <a:ext cx="5155928" cy="108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288002" y="1821732"/>
            <a:ext cx="5155927" cy="4304433"/>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69930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8E995FF-B754-6149-8F86-43840BC10D19}"/>
              </a:ext>
            </a:extLst>
          </p:cNvPr>
          <p:cNvSpPr>
            <a:spLocks noGrp="1"/>
          </p:cNvSpPr>
          <p:nvPr>
            <p:ph type="pic" sz="quarter" idx="14"/>
          </p:nvPr>
        </p:nvSpPr>
        <p:spPr>
          <a:xfrm>
            <a:off x="6225082" y="3240772"/>
            <a:ext cx="5678919" cy="2854800"/>
          </a:xfrm>
          <a:solidFill>
            <a:schemeClr val="tx2"/>
          </a:solidFill>
        </p:spPr>
        <p:txBody>
          <a:bodyPr/>
          <a:lstStyle/>
          <a:p>
            <a:endParaRPr lang="en-GB"/>
          </a:p>
        </p:txBody>
      </p:sp>
      <p:sp>
        <p:nvSpPr>
          <p:cNvPr id="9" name="Picture Placeholder 8">
            <a:extLst>
              <a:ext uri="{FF2B5EF4-FFF2-40B4-BE49-F238E27FC236}">
                <a16:creationId xmlns:a16="http://schemas.microsoft.com/office/drawing/2014/main" id="{643D82DC-7C70-DB42-8B2B-087114070860}"/>
              </a:ext>
            </a:extLst>
          </p:cNvPr>
          <p:cNvSpPr>
            <a:spLocks noGrp="1"/>
          </p:cNvSpPr>
          <p:nvPr>
            <p:ph type="pic" sz="quarter" idx="13"/>
          </p:nvPr>
        </p:nvSpPr>
        <p:spPr>
          <a:xfrm>
            <a:off x="6225082" y="256064"/>
            <a:ext cx="5678919" cy="2854800"/>
          </a:xfrm>
          <a:solidFill>
            <a:schemeClr val="tx2"/>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88001" y="233235"/>
            <a:ext cx="5155927" cy="108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288002" y="1821732"/>
            <a:ext cx="5155927" cy="4304433"/>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Tree>
    <p:extLst>
      <p:ext uri="{BB962C8B-B14F-4D97-AF65-F5344CB8AC3E}">
        <p14:creationId xmlns:p14="http://schemas.microsoft.com/office/powerpoint/2010/main" val="8506723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 3">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8E995FF-B754-6149-8F86-43840BC10D19}"/>
              </a:ext>
            </a:extLst>
          </p:cNvPr>
          <p:cNvSpPr>
            <a:spLocks noGrp="1"/>
          </p:cNvSpPr>
          <p:nvPr>
            <p:ph type="pic" sz="quarter" idx="14"/>
          </p:nvPr>
        </p:nvSpPr>
        <p:spPr>
          <a:xfrm>
            <a:off x="6225081" y="3240772"/>
            <a:ext cx="2774207" cy="2854800"/>
          </a:xfrm>
          <a:solidFill>
            <a:schemeClr val="tx2"/>
          </a:solidFill>
        </p:spPr>
        <p:txBody>
          <a:bodyPr/>
          <a:lstStyle/>
          <a:p>
            <a:endParaRPr lang="en-GB"/>
          </a:p>
        </p:txBody>
      </p:sp>
      <p:sp>
        <p:nvSpPr>
          <p:cNvPr id="9" name="Picture Placeholder 8">
            <a:extLst>
              <a:ext uri="{FF2B5EF4-FFF2-40B4-BE49-F238E27FC236}">
                <a16:creationId xmlns:a16="http://schemas.microsoft.com/office/drawing/2014/main" id="{643D82DC-7C70-DB42-8B2B-087114070860}"/>
              </a:ext>
            </a:extLst>
          </p:cNvPr>
          <p:cNvSpPr>
            <a:spLocks noGrp="1"/>
          </p:cNvSpPr>
          <p:nvPr>
            <p:ph type="pic" sz="quarter" idx="13"/>
          </p:nvPr>
        </p:nvSpPr>
        <p:spPr>
          <a:xfrm>
            <a:off x="6225081" y="256064"/>
            <a:ext cx="2774207" cy="2854800"/>
          </a:xfrm>
          <a:solidFill>
            <a:schemeClr val="tx2"/>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88000" y="233235"/>
            <a:ext cx="5155927" cy="1080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288002" y="1821732"/>
            <a:ext cx="5155927" cy="4304433"/>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1" name="Picture Placeholder 8">
            <a:extLst>
              <a:ext uri="{FF2B5EF4-FFF2-40B4-BE49-F238E27FC236}">
                <a16:creationId xmlns:a16="http://schemas.microsoft.com/office/drawing/2014/main" id="{1DB3E598-8CC2-8842-9DD6-2C3E9F3D319E}"/>
              </a:ext>
            </a:extLst>
          </p:cNvPr>
          <p:cNvSpPr>
            <a:spLocks noGrp="1"/>
          </p:cNvSpPr>
          <p:nvPr>
            <p:ph type="pic" sz="quarter" idx="16"/>
          </p:nvPr>
        </p:nvSpPr>
        <p:spPr>
          <a:xfrm>
            <a:off x="9133633" y="3240772"/>
            <a:ext cx="2774207" cy="2854800"/>
          </a:xfrm>
          <a:solidFill>
            <a:schemeClr val="tx2"/>
          </a:solidFill>
        </p:spPr>
        <p:txBody>
          <a:bodyPr/>
          <a:lstStyle/>
          <a:p>
            <a:endParaRPr lang="en-GB"/>
          </a:p>
        </p:txBody>
      </p:sp>
      <p:sp>
        <p:nvSpPr>
          <p:cNvPr id="12" name="Picture Placeholder 8">
            <a:extLst>
              <a:ext uri="{FF2B5EF4-FFF2-40B4-BE49-F238E27FC236}">
                <a16:creationId xmlns:a16="http://schemas.microsoft.com/office/drawing/2014/main" id="{02B87511-8377-2343-BEFD-2684EC99DC11}"/>
              </a:ext>
            </a:extLst>
          </p:cNvPr>
          <p:cNvSpPr>
            <a:spLocks noGrp="1"/>
          </p:cNvSpPr>
          <p:nvPr>
            <p:ph type="pic" sz="quarter" idx="17"/>
          </p:nvPr>
        </p:nvSpPr>
        <p:spPr>
          <a:xfrm>
            <a:off x="9133633" y="256064"/>
            <a:ext cx="2774207" cy="2854800"/>
          </a:xfrm>
          <a:solidFill>
            <a:schemeClr val="tx2"/>
          </a:solidFill>
        </p:spPr>
        <p:txBody>
          <a:bodyPr/>
          <a:lstStyle/>
          <a:p>
            <a:endParaRPr lang="en-GB"/>
          </a:p>
        </p:txBody>
      </p:sp>
    </p:spTree>
    <p:extLst>
      <p:ext uri="{BB962C8B-B14F-4D97-AF65-F5344CB8AC3E}">
        <p14:creationId xmlns:p14="http://schemas.microsoft.com/office/powerpoint/2010/main" val="43162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FF92088F-58E6-E94A-8957-EE14DDB31A25}"/>
              </a:ext>
            </a:extLst>
          </p:cNvPr>
          <p:cNvSpPr/>
          <p:nvPr userDrawn="1"/>
        </p:nvSpPr>
        <p:spPr>
          <a:xfrm>
            <a:off x="7363445" y="0"/>
            <a:ext cx="4828559" cy="6858000"/>
          </a:xfrm>
          <a:custGeom>
            <a:avLst/>
            <a:gdLst>
              <a:gd name="connsiteX0" fmla="*/ 2387788 w 4828559"/>
              <a:gd name="connsiteY0" fmla="*/ 0 h 6858000"/>
              <a:gd name="connsiteX1" fmla="*/ 4828559 w 4828559"/>
              <a:gd name="connsiteY1" fmla="*/ 0 h 6858000"/>
              <a:gd name="connsiteX2" fmla="*/ 4828559 w 4828559"/>
              <a:gd name="connsiteY2" fmla="*/ 6858000 h 6858000"/>
              <a:gd name="connsiteX3" fmla="*/ 1425993 w 4828559"/>
              <a:gd name="connsiteY3" fmla="*/ 6858000 h 6858000"/>
              <a:gd name="connsiteX4" fmla="*/ 1209291 w 4828559"/>
              <a:gd name="connsiteY4" fmla="*/ 6661112 h 6858000"/>
              <a:gd name="connsiteX5" fmla="*/ 0 w 4828559"/>
              <a:gd name="connsiteY5" fmla="*/ 3742574 h 6858000"/>
              <a:gd name="connsiteX6" fmla="*/ 2338782 w 4828559"/>
              <a:gd name="connsiteY6" fmla="*/ 22148 h 6858000"/>
              <a:gd name="connsiteX7" fmla="*/ 2387788 w 482855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8559" h="6858000">
                <a:moveTo>
                  <a:pt x="2387788" y="0"/>
                </a:moveTo>
                <a:lnTo>
                  <a:pt x="4828559" y="0"/>
                </a:lnTo>
                <a:lnTo>
                  <a:pt x="4828559" y="6858000"/>
                </a:lnTo>
                <a:lnTo>
                  <a:pt x="1425993" y="6858000"/>
                </a:lnTo>
                <a:lnTo>
                  <a:pt x="1209291" y="6661112"/>
                </a:lnTo>
                <a:cubicBezTo>
                  <a:pt x="462129" y="5914193"/>
                  <a:pt x="0" y="4882334"/>
                  <a:pt x="0" y="3742574"/>
                </a:cubicBezTo>
                <a:cubicBezTo>
                  <a:pt x="0" y="2104169"/>
                  <a:pt x="954947" y="688731"/>
                  <a:pt x="2338782" y="22148"/>
                </a:cubicBezTo>
                <a:lnTo>
                  <a:pt x="2387788"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FCBDC5CC-C764-5942-BC61-82433180B860}"/>
              </a:ext>
            </a:extLst>
          </p:cNvPr>
          <p:cNvSpPr>
            <a:spLocks noGrp="1"/>
          </p:cNvSpPr>
          <p:nvPr>
            <p:ph type="title" hasCustomPrompt="1"/>
          </p:nvPr>
        </p:nvSpPr>
        <p:spPr>
          <a:xfrm>
            <a:off x="287999" y="360000"/>
            <a:ext cx="11619839" cy="4320000"/>
          </a:xfrm>
        </p:spPr>
        <p:txBody>
          <a:bodyPr/>
          <a:lstStyle>
            <a:lvl1pPr>
              <a:lnSpc>
                <a:spcPct val="80000"/>
              </a:lnSpc>
              <a:defRPr sz="8500" spc="-280" baseline="0"/>
            </a:lvl1pPr>
          </a:lstStyle>
          <a:p>
            <a:r>
              <a:rPr lang="en-GB"/>
              <a:t>01</a:t>
            </a:r>
            <a:br>
              <a:rPr lang="en-GB"/>
            </a:br>
            <a:r>
              <a:rPr lang="en-GB"/>
              <a:t>Section Title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a:xfrm>
            <a:off x="288001" y="6390000"/>
            <a:ext cx="4660727" cy="216000"/>
          </a:xfrm>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a:xfrm>
            <a:off x="5711868" y="6390000"/>
            <a:ext cx="768264" cy="216000"/>
          </a:xfrm>
        </p:spPr>
        <p:txBody>
          <a:bodyPr anchor="b"/>
          <a:lstStyle/>
          <a:p>
            <a:fld id="{00494FFB-D93B-3A4F-94BC-3EF367A1D17C}" type="slidenum">
              <a:rPr lang="en-GB" smtClean="0"/>
              <a:t>‹#›</a:t>
            </a:fld>
            <a:endParaRPr lang="en-GB"/>
          </a:p>
        </p:txBody>
      </p:sp>
      <p:sp>
        <p:nvSpPr>
          <p:cNvPr id="9" name="Freeform 8">
            <a:extLst>
              <a:ext uri="{FF2B5EF4-FFF2-40B4-BE49-F238E27FC236}">
                <a16:creationId xmlns:a16="http://schemas.microsoft.com/office/drawing/2014/main" id="{30A16A25-9B49-D14F-924D-EA2F45E6681C}"/>
              </a:ext>
            </a:extLst>
          </p:cNvPr>
          <p:cNvSpPr/>
          <p:nvPr userDrawn="1"/>
        </p:nvSpPr>
        <p:spPr>
          <a:xfrm>
            <a:off x="2" y="3162503"/>
            <a:ext cx="1405975" cy="2818579"/>
          </a:xfrm>
          <a:custGeom>
            <a:avLst/>
            <a:gdLst>
              <a:gd name="connsiteX0" fmla="*/ 0 w 1405975"/>
              <a:gd name="connsiteY0" fmla="*/ 0 h 2818579"/>
              <a:gd name="connsiteX1" fmla="*/ 140184 w 1405975"/>
              <a:gd name="connsiteY1" fmla="*/ 7076 h 2818579"/>
              <a:gd name="connsiteX2" fmla="*/ 1405975 w 1405975"/>
              <a:gd name="connsiteY2" fmla="*/ 1409289 h 2818579"/>
              <a:gd name="connsiteX3" fmla="*/ 140184 w 1405975"/>
              <a:gd name="connsiteY3" fmla="*/ 2811502 h 2818579"/>
              <a:gd name="connsiteX4" fmla="*/ 0 w 1405975"/>
              <a:gd name="connsiteY4" fmla="*/ 2818579 h 2818579"/>
              <a:gd name="connsiteX5" fmla="*/ 0 w 1405975"/>
              <a:gd name="connsiteY5" fmla="*/ 0 h 28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5975" h="2818579">
                <a:moveTo>
                  <a:pt x="0" y="0"/>
                </a:moveTo>
                <a:lnTo>
                  <a:pt x="140184" y="7076"/>
                </a:lnTo>
                <a:cubicBezTo>
                  <a:pt x="851160" y="79256"/>
                  <a:pt x="1405975" y="679502"/>
                  <a:pt x="1405975" y="1409289"/>
                </a:cubicBezTo>
                <a:cubicBezTo>
                  <a:pt x="1405975" y="2139077"/>
                  <a:pt x="851160" y="2739322"/>
                  <a:pt x="140184" y="2811502"/>
                </a:cubicBezTo>
                <a:lnTo>
                  <a:pt x="0" y="281857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pic>
        <p:nvPicPr>
          <p:cNvPr id="8" name="Graphic 7">
            <a:extLst>
              <a:ext uri="{FF2B5EF4-FFF2-40B4-BE49-F238E27FC236}">
                <a16:creationId xmlns:a16="http://schemas.microsoft.com/office/drawing/2014/main" id="{622A179F-A665-F140-8030-E11CC5D066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3993578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 4">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D7714E0D-2975-5F43-8908-544A856AB654}"/>
              </a:ext>
            </a:extLst>
          </p:cNvPr>
          <p:cNvSpPr>
            <a:spLocks noGrp="1"/>
          </p:cNvSpPr>
          <p:nvPr>
            <p:ph type="pic" sz="quarter" idx="16"/>
          </p:nvPr>
        </p:nvSpPr>
        <p:spPr>
          <a:xfrm>
            <a:off x="8212514" y="1142920"/>
            <a:ext cx="3691487" cy="3936723"/>
          </a:xfrm>
          <a:solidFill>
            <a:schemeClr val="tx2"/>
          </a:solidFill>
        </p:spPr>
        <p:txBody>
          <a:bodyPr/>
          <a:lstStyle/>
          <a:p>
            <a:endParaRPr lang="en-GB"/>
          </a:p>
        </p:txBody>
      </p:sp>
      <p:sp>
        <p:nvSpPr>
          <p:cNvPr id="19" name="Content Placeholder 2">
            <a:extLst>
              <a:ext uri="{FF2B5EF4-FFF2-40B4-BE49-F238E27FC236}">
                <a16:creationId xmlns:a16="http://schemas.microsoft.com/office/drawing/2014/main" id="{ACA3C8B9-0F36-A445-8622-648CF3D99B80}"/>
              </a:ext>
            </a:extLst>
          </p:cNvPr>
          <p:cNvSpPr>
            <a:spLocks noGrp="1"/>
          </p:cNvSpPr>
          <p:nvPr>
            <p:ph idx="17"/>
          </p:nvPr>
        </p:nvSpPr>
        <p:spPr>
          <a:xfrm>
            <a:off x="8212516" y="5166169"/>
            <a:ext cx="3691483" cy="959995"/>
          </a:xfrm>
        </p:spPr>
        <p:txBody>
          <a:bodyPr/>
          <a:lstStyle>
            <a:lvl1pPr>
              <a:defRPr sz="1200"/>
            </a:lvl1pPr>
            <a:lvl2pPr>
              <a:defRPr sz="1200"/>
            </a:lvl2pPr>
            <a:lvl3pP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a:extLst>
              <a:ext uri="{FF2B5EF4-FFF2-40B4-BE49-F238E27FC236}">
                <a16:creationId xmlns:a16="http://schemas.microsoft.com/office/drawing/2014/main" id="{643D82DC-7C70-DB42-8B2B-087114070860}"/>
              </a:ext>
            </a:extLst>
          </p:cNvPr>
          <p:cNvSpPr>
            <a:spLocks noGrp="1"/>
          </p:cNvSpPr>
          <p:nvPr>
            <p:ph type="pic" sz="quarter" idx="13"/>
          </p:nvPr>
        </p:nvSpPr>
        <p:spPr>
          <a:xfrm>
            <a:off x="287999" y="1142920"/>
            <a:ext cx="3691485" cy="3936723"/>
          </a:xfrm>
          <a:solidFill>
            <a:schemeClr val="tx2"/>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88000" y="233234"/>
            <a:ext cx="11619838" cy="648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288001" y="5166169"/>
            <a:ext cx="3691483" cy="959995"/>
          </a:xfrm>
        </p:spPr>
        <p:txBody>
          <a:bodyPr/>
          <a:lstStyle>
            <a:lvl1pPr>
              <a:defRPr sz="1200"/>
            </a:lvl1pPr>
            <a:lvl2pPr>
              <a:defRPr sz="1200"/>
            </a:lvl2pPr>
            <a:lvl3pP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6" name="Picture Placeholder 8">
            <a:extLst>
              <a:ext uri="{FF2B5EF4-FFF2-40B4-BE49-F238E27FC236}">
                <a16:creationId xmlns:a16="http://schemas.microsoft.com/office/drawing/2014/main" id="{B54B8C98-ADF9-644C-B5D3-F30ECEF3A4EE}"/>
              </a:ext>
            </a:extLst>
          </p:cNvPr>
          <p:cNvSpPr>
            <a:spLocks noGrp="1"/>
          </p:cNvSpPr>
          <p:nvPr>
            <p:ph type="pic" sz="quarter" idx="14"/>
          </p:nvPr>
        </p:nvSpPr>
        <p:spPr>
          <a:xfrm>
            <a:off x="4250256" y="1142920"/>
            <a:ext cx="3691485" cy="3936723"/>
          </a:xfrm>
          <a:solidFill>
            <a:schemeClr val="tx2"/>
          </a:solidFill>
        </p:spPr>
        <p:txBody>
          <a:bodyPr/>
          <a:lstStyle/>
          <a:p>
            <a:endParaRPr lang="en-GB"/>
          </a:p>
        </p:txBody>
      </p:sp>
      <p:sp>
        <p:nvSpPr>
          <p:cNvPr id="17" name="Content Placeholder 2">
            <a:extLst>
              <a:ext uri="{FF2B5EF4-FFF2-40B4-BE49-F238E27FC236}">
                <a16:creationId xmlns:a16="http://schemas.microsoft.com/office/drawing/2014/main" id="{53AADF0D-22A6-5B43-BC6F-31CACB6D21CC}"/>
              </a:ext>
            </a:extLst>
          </p:cNvPr>
          <p:cNvSpPr>
            <a:spLocks noGrp="1"/>
          </p:cNvSpPr>
          <p:nvPr>
            <p:ph idx="15"/>
          </p:nvPr>
        </p:nvSpPr>
        <p:spPr>
          <a:xfrm>
            <a:off x="4250257" y="5166169"/>
            <a:ext cx="3691483" cy="959995"/>
          </a:xfrm>
        </p:spPr>
        <p:txBody>
          <a:bodyPr/>
          <a:lstStyle>
            <a:lvl1pPr>
              <a:defRPr sz="1200"/>
            </a:lvl1pPr>
            <a:lvl2pPr>
              <a:defRPr sz="1200"/>
            </a:lvl2pPr>
            <a:lvl3pPr>
              <a:defRPr sz="12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2109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 5">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ACA3C8B9-0F36-A445-8622-648CF3D99B80}"/>
              </a:ext>
            </a:extLst>
          </p:cNvPr>
          <p:cNvSpPr>
            <a:spLocks noGrp="1"/>
          </p:cNvSpPr>
          <p:nvPr>
            <p:ph idx="17"/>
          </p:nvPr>
        </p:nvSpPr>
        <p:spPr>
          <a:xfrm>
            <a:off x="8379229" y="5043785"/>
            <a:ext cx="3358056" cy="108238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8">
            <a:extLst>
              <a:ext uri="{FF2B5EF4-FFF2-40B4-BE49-F238E27FC236}">
                <a16:creationId xmlns:a16="http://schemas.microsoft.com/office/drawing/2014/main" id="{643D82DC-7C70-DB42-8B2B-087114070860}"/>
              </a:ext>
            </a:extLst>
          </p:cNvPr>
          <p:cNvSpPr>
            <a:spLocks noGrp="1"/>
          </p:cNvSpPr>
          <p:nvPr>
            <p:ph type="pic" sz="quarter" idx="13"/>
          </p:nvPr>
        </p:nvSpPr>
        <p:spPr>
          <a:xfrm>
            <a:off x="504735" y="1481147"/>
            <a:ext cx="3225600" cy="3225600"/>
          </a:xfrm>
          <a:prstGeom prst="ellipse">
            <a:avLst/>
          </a:prstGeom>
          <a:solidFill>
            <a:schemeClr val="tx2"/>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88000" y="233235"/>
            <a:ext cx="11619838" cy="648000"/>
          </a:xfrm>
        </p:spPr>
        <p:txBody>
          <a:bodyPr/>
          <a:lstStyle>
            <a:lvl1pPr>
              <a:defRPr sz="2800"/>
            </a:lvl1p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454715" y="5043785"/>
            <a:ext cx="3358056" cy="108238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7" name="Content Placeholder 2">
            <a:extLst>
              <a:ext uri="{FF2B5EF4-FFF2-40B4-BE49-F238E27FC236}">
                <a16:creationId xmlns:a16="http://schemas.microsoft.com/office/drawing/2014/main" id="{53AADF0D-22A6-5B43-BC6F-31CACB6D21CC}"/>
              </a:ext>
            </a:extLst>
          </p:cNvPr>
          <p:cNvSpPr>
            <a:spLocks noGrp="1"/>
          </p:cNvSpPr>
          <p:nvPr>
            <p:ph idx="15"/>
          </p:nvPr>
        </p:nvSpPr>
        <p:spPr>
          <a:xfrm>
            <a:off x="4416971" y="5043785"/>
            <a:ext cx="3358056" cy="1082380"/>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8">
            <a:extLst>
              <a:ext uri="{FF2B5EF4-FFF2-40B4-BE49-F238E27FC236}">
                <a16:creationId xmlns:a16="http://schemas.microsoft.com/office/drawing/2014/main" id="{AEE0A895-A201-C342-900E-E118A86AB9CF}"/>
              </a:ext>
            </a:extLst>
          </p:cNvPr>
          <p:cNvSpPr>
            <a:spLocks noGrp="1"/>
          </p:cNvSpPr>
          <p:nvPr>
            <p:ph type="pic" sz="quarter" idx="18"/>
          </p:nvPr>
        </p:nvSpPr>
        <p:spPr>
          <a:xfrm>
            <a:off x="4483199" y="1481147"/>
            <a:ext cx="3225600" cy="3225600"/>
          </a:xfrm>
          <a:prstGeom prst="ellipse">
            <a:avLst/>
          </a:prstGeom>
          <a:solidFill>
            <a:schemeClr val="tx2"/>
          </a:solidFill>
        </p:spPr>
        <p:txBody>
          <a:bodyPr/>
          <a:lstStyle/>
          <a:p>
            <a:endParaRPr lang="en-GB"/>
          </a:p>
        </p:txBody>
      </p:sp>
      <p:sp>
        <p:nvSpPr>
          <p:cNvPr id="14" name="Picture Placeholder 8">
            <a:extLst>
              <a:ext uri="{FF2B5EF4-FFF2-40B4-BE49-F238E27FC236}">
                <a16:creationId xmlns:a16="http://schemas.microsoft.com/office/drawing/2014/main" id="{F027EC35-8E46-484C-A0F5-AD18D28FCC77}"/>
              </a:ext>
            </a:extLst>
          </p:cNvPr>
          <p:cNvSpPr>
            <a:spLocks noGrp="1"/>
          </p:cNvSpPr>
          <p:nvPr>
            <p:ph type="pic" sz="quarter" idx="19"/>
          </p:nvPr>
        </p:nvSpPr>
        <p:spPr>
          <a:xfrm>
            <a:off x="8445457" y="1481147"/>
            <a:ext cx="3225600" cy="3225600"/>
          </a:xfrm>
          <a:prstGeom prst="ellipse">
            <a:avLst/>
          </a:prstGeom>
          <a:solidFill>
            <a:schemeClr val="tx2"/>
          </a:solidFill>
        </p:spPr>
        <p:txBody>
          <a:bodyPr/>
          <a:lstStyle/>
          <a:p>
            <a:endParaRPr lang="en-GB"/>
          </a:p>
        </p:txBody>
      </p:sp>
    </p:spTree>
    <p:extLst>
      <p:ext uri="{BB962C8B-B14F-4D97-AF65-F5344CB8AC3E}">
        <p14:creationId xmlns:p14="http://schemas.microsoft.com/office/powerpoint/2010/main" val="2738599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 6">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43D82DC-7C70-DB42-8B2B-087114070860}"/>
              </a:ext>
            </a:extLst>
          </p:cNvPr>
          <p:cNvSpPr>
            <a:spLocks noGrp="1" noChangeAspect="1"/>
          </p:cNvSpPr>
          <p:nvPr>
            <p:ph type="pic" sz="quarter" idx="13"/>
          </p:nvPr>
        </p:nvSpPr>
        <p:spPr>
          <a:xfrm>
            <a:off x="6224640" y="693592"/>
            <a:ext cx="5202000" cy="5202000"/>
          </a:xfrm>
          <a:prstGeom prst="ellipse">
            <a:avLst/>
          </a:prstGeom>
          <a:solidFill>
            <a:schemeClr val="tx2"/>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88000" y="693593"/>
            <a:ext cx="5423869" cy="1581434"/>
          </a:xfrm>
        </p:spPr>
        <p:txBody>
          <a:bodyPr anchor="b"/>
          <a:lstStyle>
            <a:lvl1pPr algn="ct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6" name="Content Placeholder 2">
            <a:extLst>
              <a:ext uri="{FF2B5EF4-FFF2-40B4-BE49-F238E27FC236}">
                <a16:creationId xmlns:a16="http://schemas.microsoft.com/office/drawing/2014/main" id="{F35C13C7-BF14-A04B-8327-BD062283A03B}"/>
              </a:ext>
            </a:extLst>
          </p:cNvPr>
          <p:cNvSpPr>
            <a:spLocks noGrp="1"/>
          </p:cNvSpPr>
          <p:nvPr>
            <p:ph idx="14"/>
          </p:nvPr>
        </p:nvSpPr>
        <p:spPr>
          <a:xfrm>
            <a:off x="884945" y="2603211"/>
            <a:ext cx="4229980" cy="3556203"/>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451211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 7">
    <p:bg>
      <p:bgPr>
        <a:solidFill>
          <a:schemeClr val="tx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4DBF99C-3E82-8E43-AE61-E847A94FE629}"/>
              </a:ext>
            </a:extLst>
          </p:cNvPr>
          <p:cNvSpPr/>
          <p:nvPr userDrawn="1"/>
        </p:nvSpPr>
        <p:spPr>
          <a:xfrm>
            <a:off x="922695" y="341122"/>
            <a:ext cx="7074151" cy="6516879"/>
          </a:xfrm>
          <a:custGeom>
            <a:avLst/>
            <a:gdLst>
              <a:gd name="connsiteX0" fmla="*/ 3537075 w 7074150"/>
              <a:gd name="connsiteY0" fmla="*/ 0 h 6516878"/>
              <a:gd name="connsiteX1" fmla="*/ 7074150 w 7074150"/>
              <a:gd name="connsiteY1" fmla="*/ 3537075 h 6516878"/>
              <a:gd name="connsiteX2" fmla="*/ 5514687 w 7074150"/>
              <a:gd name="connsiteY2" fmla="*/ 6470073 h 6516878"/>
              <a:gd name="connsiteX3" fmla="*/ 5437644 w 7074150"/>
              <a:gd name="connsiteY3" fmla="*/ 6516878 h 6516878"/>
              <a:gd name="connsiteX4" fmla="*/ 1636506 w 7074150"/>
              <a:gd name="connsiteY4" fmla="*/ 6516878 h 6516878"/>
              <a:gd name="connsiteX5" fmla="*/ 1559463 w 7074150"/>
              <a:gd name="connsiteY5" fmla="*/ 6470073 h 6516878"/>
              <a:gd name="connsiteX6" fmla="*/ 0 w 7074150"/>
              <a:gd name="connsiteY6" fmla="*/ 3537075 h 6516878"/>
              <a:gd name="connsiteX7" fmla="*/ 3537075 w 7074150"/>
              <a:gd name="connsiteY7" fmla="*/ 0 h 651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4150" h="6516878">
                <a:moveTo>
                  <a:pt x="3537075" y="0"/>
                </a:moveTo>
                <a:cubicBezTo>
                  <a:pt x="5490548" y="0"/>
                  <a:pt x="7074150" y="1583602"/>
                  <a:pt x="7074150" y="3537075"/>
                </a:cubicBezTo>
                <a:cubicBezTo>
                  <a:pt x="7074150" y="4757995"/>
                  <a:pt x="6455556" y="5834435"/>
                  <a:pt x="5514687" y="6470073"/>
                </a:cubicBezTo>
                <a:lnTo>
                  <a:pt x="5437644" y="6516878"/>
                </a:lnTo>
                <a:lnTo>
                  <a:pt x="1636506" y="6516878"/>
                </a:lnTo>
                <a:lnTo>
                  <a:pt x="1559463" y="6470073"/>
                </a:lnTo>
                <a:cubicBezTo>
                  <a:pt x="618595" y="5834435"/>
                  <a:pt x="0" y="4757995"/>
                  <a:pt x="0" y="3537075"/>
                </a:cubicBezTo>
                <a:cubicBezTo>
                  <a:pt x="0" y="1583602"/>
                  <a:pt x="1583602" y="0"/>
                  <a:pt x="35370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9" name="Picture Placeholder 8">
            <a:extLst>
              <a:ext uri="{FF2B5EF4-FFF2-40B4-BE49-F238E27FC236}">
                <a16:creationId xmlns:a16="http://schemas.microsoft.com/office/drawing/2014/main" id="{643D82DC-7C70-DB42-8B2B-087114070860}"/>
              </a:ext>
            </a:extLst>
          </p:cNvPr>
          <p:cNvSpPr>
            <a:spLocks noGrp="1" noChangeAspect="1"/>
          </p:cNvSpPr>
          <p:nvPr>
            <p:ph type="pic" sz="quarter" idx="13"/>
          </p:nvPr>
        </p:nvSpPr>
        <p:spPr>
          <a:xfrm>
            <a:off x="6706505" y="993643"/>
            <a:ext cx="4086000" cy="4086000"/>
          </a:xfrm>
          <a:prstGeom prst="ellipse">
            <a:avLst/>
          </a:prstGeom>
          <a:solidFill>
            <a:schemeClr val="tx2">
              <a:lumMod val="90000"/>
            </a:schemeClr>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045781" y="1234440"/>
            <a:ext cx="4660727" cy="1643608"/>
          </a:xfrm>
        </p:spPr>
        <p:txBody>
          <a:bodyPr anchor="b"/>
          <a:lstStyle>
            <a:lvl1pPr algn="ct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6" name="Content Placeholder 2">
            <a:extLst>
              <a:ext uri="{FF2B5EF4-FFF2-40B4-BE49-F238E27FC236}">
                <a16:creationId xmlns:a16="http://schemas.microsoft.com/office/drawing/2014/main" id="{F35C13C7-BF14-A04B-8327-BD062283A03B}"/>
              </a:ext>
            </a:extLst>
          </p:cNvPr>
          <p:cNvSpPr>
            <a:spLocks noGrp="1"/>
          </p:cNvSpPr>
          <p:nvPr>
            <p:ph idx="14"/>
          </p:nvPr>
        </p:nvSpPr>
        <p:spPr>
          <a:xfrm>
            <a:off x="2045782" y="3172648"/>
            <a:ext cx="4660724" cy="2986765"/>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35951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 8">
    <p:bg>
      <p:bgPr>
        <a:solidFill>
          <a:schemeClr val="tx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4DBF99C-3E82-8E43-AE61-E847A94FE629}"/>
              </a:ext>
            </a:extLst>
          </p:cNvPr>
          <p:cNvSpPr/>
          <p:nvPr userDrawn="1"/>
        </p:nvSpPr>
        <p:spPr>
          <a:xfrm>
            <a:off x="922695" y="341122"/>
            <a:ext cx="7074151" cy="6516879"/>
          </a:xfrm>
          <a:custGeom>
            <a:avLst/>
            <a:gdLst>
              <a:gd name="connsiteX0" fmla="*/ 3537075 w 7074150"/>
              <a:gd name="connsiteY0" fmla="*/ 0 h 6516878"/>
              <a:gd name="connsiteX1" fmla="*/ 7074150 w 7074150"/>
              <a:gd name="connsiteY1" fmla="*/ 3537075 h 6516878"/>
              <a:gd name="connsiteX2" fmla="*/ 5514687 w 7074150"/>
              <a:gd name="connsiteY2" fmla="*/ 6470073 h 6516878"/>
              <a:gd name="connsiteX3" fmla="*/ 5437644 w 7074150"/>
              <a:gd name="connsiteY3" fmla="*/ 6516878 h 6516878"/>
              <a:gd name="connsiteX4" fmla="*/ 1636506 w 7074150"/>
              <a:gd name="connsiteY4" fmla="*/ 6516878 h 6516878"/>
              <a:gd name="connsiteX5" fmla="*/ 1559463 w 7074150"/>
              <a:gd name="connsiteY5" fmla="*/ 6470073 h 6516878"/>
              <a:gd name="connsiteX6" fmla="*/ 0 w 7074150"/>
              <a:gd name="connsiteY6" fmla="*/ 3537075 h 6516878"/>
              <a:gd name="connsiteX7" fmla="*/ 3537075 w 7074150"/>
              <a:gd name="connsiteY7" fmla="*/ 0 h 651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4150" h="6516878">
                <a:moveTo>
                  <a:pt x="3537075" y="0"/>
                </a:moveTo>
                <a:cubicBezTo>
                  <a:pt x="5490548" y="0"/>
                  <a:pt x="7074150" y="1583602"/>
                  <a:pt x="7074150" y="3537075"/>
                </a:cubicBezTo>
                <a:cubicBezTo>
                  <a:pt x="7074150" y="4757995"/>
                  <a:pt x="6455556" y="5834435"/>
                  <a:pt x="5514687" y="6470073"/>
                </a:cubicBezTo>
                <a:lnTo>
                  <a:pt x="5437644" y="6516878"/>
                </a:lnTo>
                <a:lnTo>
                  <a:pt x="1636506" y="6516878"/>
                </a:lnTo>
                <a:lnTo>
                  <a:pt x="1559463" y="6470073"/>
                </a:lnTo>
                <a:cubicBezTo>
                  <a:pt x="618595" y="5834435"/>
                  <a:pt x="0" y="4757995"/>
                  <a:pt x="0" y="3537075"/>
                </a:cubicBezTo>
                <a:cubicBezTo>
                  <a:pt x="0" y="1583602"/>
                  <a:pt x="1583602" y="0"/>
                  <a:pt x="35370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9" name="Picture Placeholder 8">
            <a:extLst>
              <a:ext uri="{FF2B5EF4-FFF2-40B4-BE49-F238E27FC236}">
                <a16:creationId xmlns:a16="http://schemas.microsoft.com/office/drawing/2014/main" id="{643D82DC-7C70-DB42-8B2B-087114070860}"/>
              </a:ext>
            </a:extLst>
          </p:cNvPr>
          <p:cNvSpPr>
            <a:spLocks noGrp="1" noChangeAspect="1"/>
          </p:cNvSpPr>
          <p:nvPr>
            <p:ph type="pic" sz="quarter" idx="13"/>
          </p:nvPr>
        </p:nvSpPr>
        <p:spPr>
          <a:xfrm>
            <a:off x="6706505" y="993643"/>
            <a:ext cx="4086000" cy="4086000"/>
          </a:xfrm>
          <a:prstGeom prst="ellipse">
            <a:avLst/>
          </a:prstGeom>
          <a:solidFill>
            <a:schemeClr val="tx2"/>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045781" y="1234440"/>
            <a:ext cx="4660727" cy="1643607"/>
          </a:xfrm>
        </p:spPr>
        <p:txBody>
          <a:bodyPr anchor="b"/>
          <a:lstStyle>
            <a:lvl1pPr algn="ct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lstStyle>
            <a:lvl1pPr>
              <a:defRPr>
                <a:solidFill>
                  <a:schemeClr val="tx2">
                    <a:lumMod val="75000"/>
                  </a:schemeClr>
                </a:solidFill>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lstStyle/>
          <a:p>
            <a:fld id="{00494FFB-D93B-3A4F-94BC-3EF367A1D17C}" type="slidenum">
              <a:rPr lang="en-GB" smtClean="0"/>
              <a:t>‹#›</a:t>
            </a:fld>
            <a:endParaRPr lang="en-GB"/>
          </a:p>
        </p:txBody>
      </p:sp>
      <p:sp>
        <p:nvSpPr>
          <p:cNvPr id="16" name="Content Placeholder 2">
            <a:extLst>
              <a:ext uri="{FF2B5EF4-FFF2-40B4-BE49-F238E27FC236}">
                <a16:creationId xmlns:a16="http://schemas.microsoft.com/office/drawing/2014/main" id="{F35C13C7-BF14-A04B-8327-BD062283A03B}"/>
              </a:ext>
            </a:extLst>
          </p:cNvPr>
          <p:cNvSpPr>
            <a:spLocks noGrp="1"/>
          </p:cNvSpPr>
          <p:nvPr>
            <p:ph idx="14"/>
          </p:nvPr>
        </p:nvSpPr>
        <p:spPr>
          <a:xfrm>
            <a:off x="2045782" y="3172648"/>
            <a:ext cx="4660724" cy="2986765"/>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25783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 9">
    <p:bg>
      <p:bgPr>
        <a:solidFill>
          <a:schemeClr val="tx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4DBF99C-3E82-8E43-AE61-E847A94FE629}"/>
              </a:ext>
            </a:extLst>
          </p:cNvPr>
          <p:cNvSpPr/>
          <p:nvPr userDrawn="1"/>
        </p:nvSpPr>
        <p:spPr>
          <a:xfrm>
            <a:off x="4459770" y="341122"/>
            <a:ext cx="7074151" cy="6516879"/>
          </a:xfrm>
          <a:custGeom>
            <a:avLst/>
            <a:gdLst>
              <a:gd name="connsiteX0" fmla="*/ 3537075 w 7074150"/>
              <a:gd name="connsiteY0" fmla="*/ 0 h 6516878"/>
              <a:gd name="connsiteX1" fmla="*/ 7074150 w 7074150"/>
              <a:gd name="connsiteY1" fmla="*/ 3537075 h 6516878"/>
              <a:gd name="connsiteX2" fmla="*/ 5514687 w 7074150"/>
              <a:gd name="connsiteY2" fmla="*/ 6470073 h 6516878"/>
              <a:gd name="connsiteX3" fmla="*/ 5437644 w 7074150"/>
              <a:gd name="connsiteY3" fmla="*/ 6516878 h 6516878"/>
              <a:gd name="connsiteX4" fmla="*/ 1636506 w 7074150"/>
              <a:gd name="connsiteY4" fmla="*/ 6516878 h 6516878"/>
              <a:gd name="connsiteX5" fmla="*/ 1559463 w 7074150"/>
              <a:gd name="connsiteY5" fmla="*/ 6470073 h 6516878"/>
              <a:gd name="connsiteX6" fmla="*/ 0 w 7074150"/>
              <a:gd name="connsiteY6" fmla="*/ 3537075 h 6516878"/>
              <a:gd name="connsiteX7" fmla="*/ 3537075 w 7074150"/>
              <a:gd name="connsiteY7" fmla="*/ 0 h 651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4150" h="6516878">
                <a:moveTo>
                  <a:pt x="3537075" y="0"/>
                </a:moveTo>
                <a:cubicBezTo>
                  <a:pt x="5490548" y="0"/>
                  <a:pt x="7074150" y="1583602"/>
                  <a:pt x="7074150" y="3537075"/>
                </a:cubicBezTo>
                <a:cubicBezTo>
                  <a:pt x="7074150" y="4757995"/>
                  <a:pt x="6455556" y="5834435"/>
                  <a:pt x="5514687" y="6470073"/>
                </a:cubicBezTo>
                <a:lnTo>
                  <a:pt x="5437644" y="6516878"/>
                </a:lnTo>
                <a:lnTo>
                  <a:pt x="1636506" y="6516878"/>
                </a:lnTo>
                <a:lnTo>
                  <a:pt x="1559463" y="6470073"/>
                </a:lnTo>
                <a:cubicBezTo>
                  <a:pt x="618595" y="5834435"/>
                  <a:pt x="0" y="4757995"/>
                  <a:pt x="0" y="3537075"/>
                </a:cubicBezTo>
                <a:cubicBezTo>
                  <a:pt x="0" y="1583602"/>
                  <a:pt x="1583602" y="0"/>
                  <a:pt x="35370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9" name="Picture Placeholder 8">
            <a:extLst>
              <a:ext uri="{FF2B5EF4-FFF2-40B4-BE49-F238E27FC236}">
                <a16:creationId xmlns:a16="http://schemas.microsoft.com/office/drawing/2014/main" id="{643D82DC-7C70-DB42-8B2B-087114070860}"/>
              </a:ext>
            </a:extLst>
          </p:cNvPr>
          <p:cNvSpPr>
            <a:spLocks noGrp="1" noChangeAspect="1"/>
          </p:cNvSpPr>
          <p:nvPr>
            <p:ph type="pic" sz="quarter" idx="13"/>
          </p:nvPr>
        </p:nvSpPr>
        <p:spPr>
          <a:xfrm>
            <a:off x="1068232" y="993643"/>
            <a:ext cx="4086000" cy="4086000"/>
          </a:xfrm>
          <a:prstGeom prst="ellipse">
            <a:avLst/>
          </a:prstGeom>
          <a:solidFill>
            <a:schemeClr val="tx2">
              <a:lumMod val="90000"/>
            </a:schemeClr>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5666482" y="1234440"/>
            <a:ext cx="4660727" cy="1643607"/>
          </a:xfrm>
        </p:spPr>
        <p:txBody>
          <a:bodyPr anchor="b"/>
          <a:lstStyle>
            <a:lvl1pPr algn="ct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16" name="Content Placeholder 2">
            <a:extLst>
              <a:ext uri="{FF2B5EF4-FFF2-40B4-BE49-F238E27FC236}">
                <a16:creationId xmlns:a16="http://schemas.microsoft.com/office/drawing/2014/main" id="{F35C13C7-BF14-A04B-8327-BD062283A03B}"/>
              </a:ext>
            </a:extLst>
          </p:cNvPr>
          <p:cNvSpPr>
            <a:spLocks noGrp="1"/>
          </p:cNvSpPr>
          <p:nvPr>
            <p:ph idx="14"/>
          </p:nvPr>
        </p:nvSpPr>
        <p:spPr>
          <a:xfrm>
            <a:off x="5666483" y="3172648"/>
            <a:ext cx="4660724" cy="2986765"/>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47202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 10">
    <p:bg>
      <p:bgPr>
        <a:solidFill>
          <a:schemeClr val="tx1"/>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4DBF99C-3E82-8E43-AE61-E847A94FE629}"/>
              </a:ext>
            </a:extLst>
          </p:cNvPr>
          <p:cNvSpPr/>
          <p:nvPr userDrawn="1"/>
        </p:nvSpPr>
        <p:spPr>
          <a:xfrm>
            <a:off x="4459770" y="341122"/>
            <a:ext cx="7074151" cy="6516879"/>
          </a:xfrm>
          <a:custGeom>
            <a:avLst/>
            <a:gdLst>
              <a:gd name="connsiteX0" fmla="*/ 3537075 w 7074150"/>
              <a:gd name="connsiteY0" fmla="*/ 0 h 6516878"/>
              <a:gd name="connsiteX1" fmla="*/ 7074150 w 7074150"/>
              <a:gd name="connsiteY1" fmla="*/ 3537075 h 6516878"/>
              <a:gd name="connsiteX2" fmla="*/ 5514687 w 7074150"/>
              <a:gd name="connsiteY2" fmla="*/ 6470073 h 6516878"/>
              <a:gd name="connsiteX3" fmla="*/ 5437644 w 7074150"/>
              <a:gd name="connsiteY3" fmla="*/ 6516878 h 6516878"/>
              <a:gd name="connsiteX4" fmla="*/ 1636506 w 7074150"/>
              <a:gd name="connsiteY4" fmla="*/ 6516878 h 6516878"/>
              <a:gd name="connsiteX5" fmla="*/ 1559463 w 7074150"/>
              <a:gd name="connsiteY5" fmla="*/ 6470073 h 6516878"/>
              <a:gd name="connsiteX6" fmla="*/ 0 w 7074150"/>
              <a:gd name="connsiteY6" fmla="*/ 3537075 h 6516878"/>
              <a:gd name="connsiteX7" fmla="*/ 3537075 w 7074150"/>
              <a:gd name="connsiteY7" fmla="*/ 0 h 651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4150" h="6516878">
                <a:moveTo>
                  <a:pt x="3537075" y="0"/>
                </a:moveTo>
                <a:cubicBezTo>
                  <a:pt x="5490548" y="0"/>
                  <a:pt x="7074150" y="1583602"/>
                  <a:pt x="7074150" y="3537075"/>
                </a:cubicBezTo>
                <a:cubicBezTo>
                  <a:pt x="7074150" y="4757995"/>
                  <a:pt x="6455556" y="5834435"/>
                  <a:pt x="5514687" y="6470073"/>
                </a:cubicBezTo>
                <a:lnTo>
                  <a:pt x="5437644" y="6516878"/>
                </a:lnTo>
                <a:lnTo>
                  <a:pt x="1636506" y="6516878"/>
                </a:lnTo>
                <a:lnTo>
                  <a:pt x="1559463" y="6470073"/>
                </a:lnTo>
                <a:cubicBezTo>
                  <a:pt x="618595" y="5834435"/>
                  <a:pt x="0" y="4757995"/>
                  <a:pt x="0" y="3537075"/>
                </a:cubicBezTo>
                <a:cubicBezTo>
                  <a:pt x="0" y="1583602"/>
                  <a:pt x="1583602" y="0"/>
                  <a:pt x="35370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9" name="Picture Placeholder 8">
            <a:extLst>
              <a:ext uri="{FF2B5EF4-FFF2-40B4-BE49-F238E27FC236}">
                <a16:creationId xmlns:a16="http://schemas.microsoft.com/office/drawing/2014/main" id="{643D82DC-7C70-DB42-8B2B-087114070860}"/>
              </a:ext>
            </a:extLst>
          </p:cNvPr>
          <p:cNvSpPr>
            <a:spLocks noGrp="1" noChangeAspect="1"/>
          </p:cNvSpPr>
          <p:nvPr>
            <p:ph type="pic" sz="quarter" idx="13"/>
          </p:nvPr>
        </p:nvSpPr>
        <p:spPr>
          <a:xfrm>
            <a:off x="1068232" y="993643"/>
            <a:ext cx="4086000" cy="4086000"/>
          </a:xfrm>
          <a:prstGeom prst="ellipse">
            <a:avLst/>
          </a:prstGeom>
          <a:solidFill>
            <a:schemeClr val="tx2"/>
          </a:solidFill>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5666482" y="1234440"/>
            <a:ext cx="4660727" cy="1643607"/>
          </a:xfrm>
        </p:spPr>
        <p:txBody>
          <a:bodyPr anchor="b"/>
          <a:lstStyle>
            <a:lvl1pPr algn="ct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lvl1pPr>
              <a:defRPr>
                <a:solidFill>
                  <a:schemeClr val="tx2">
                    <a:lumMod val="75000"/>
                  </a:schemeClr>
                </a:solidFill>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16" name="Content Placeholder 2">
            <a:extLst>
              <a:ext uri="{FF2B5EF4-FFF2-40B4-BE49-F238E27FC236}">
                <a16:creationId xmlns:a16="http://schemas.microsoft.com/office/drawing/2014/main" id="{F35C13C7-BF14-A04B-8327-BD062283A03B}"/>
              </a:ext>
            </a:extLst>
          </p:cNvPr>
          <p:cNvSpPr>
            <a:spLocks noGrp="1"/>
          </p:cNvSpPr>
          <p:nvPr>
            <p:ph idx="14"/>
          </p:nvPr>
        </p:nvSpPr>
        <p:spPr>
          <a:xfrm>
            <a:off x="5666483" y="3172648"/>
            <a:ext cx="4660724" cy="2986765"/>
          </a:xfrm>
        </p:spPr>
        <p:txBody>
          <a:bodyPr/>
          <a:lstStyle>
            <a:lvl1pPr algn="ctr">
              <a:defRPr sz="1600"/>
            </a:lvl1pPr>
            <a:lvl2pPr algn="ctr">
              <a:defRPr sz="1600"/>
            </a:lvl2pPr>
            <a:lvl3pPr algn="ctr">
              <a:defRPr sz="1600"/>
            </a:lvl3pPr>
            <a:lvl4pPr algn="ctr">
              <a:defRPr sz="1600"/>
            </a:lvl4pPr>
            <a:lvl5pPr algn="ct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071995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screen picture layout">
    <p:bg>
      <p:bgPr>
        <a:solidFill>
          <a:schemeClr val="tx2">
            <a:lumMod val="7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1F85537-2905-7E46-BBD4-7F553312117F}"/>
              </a:ext>
            </a:extLst>
          </p:cNvPr>
          <p:cNvSpPr>
            <a:spLocks noGrp="1"/>
          </p:cNvSpPr>
          <p:nvPr>
            <p:ph type="pic" sz="quarter" idx="14"/>
          </p:nvPr>
        </p:nvSpPr>
        <p:spPr>
          <a:xfrm>
            <a:off x="0" y="0"/>
            <a:ext cx="12192000" cy="6858000"/>
          </a:xfrm>
        </p:spPr>
        <p:txBody>
          <a:bodyPr/>
          <a:lstStyle/>
          <a:p>
            <a:endParaRPr lang="en-GB"/>
          </a:p>
        </p:txBody>
      </p:sp>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a:xfrm>
            <a:off x="288001" y="233235"/>
            <a:ext cx="3841087" cy="900000"/>
          </a:xfrm>
        </p:spPr>
        <p:txBody>
          <a:bodyPr/>
          <a:lstStyle>
            <a:lvl1pPr>
              <a:defRPr sz="2800">
                <a:solidFill>
                  <a:schemeClr val="tx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23FF97A-08F0-2341-8403-DA2AD851958D}"/>
              </a:ext>
            </a:extLst>
          </p:cNvPr>
          <p:cNvSpPr>
            <a:spLocks noGrp="1"/>
          </p:cNvSpPr>
          <p:nvPr>
            <p:ph idx="1"/>
          </p:nvPr>
        </p:nvSpPr>
        <p:spPr>
          <a:xfrm>
            <a:off x="288001" y="1320116"/>
            <a:ext cx="3841087" cy="4806048"/>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lvl1pPr>
              <a:defRPr>
                <a:solidFill>
                  <a:schemeClr val="tx2"/>
                </a:solidFill>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lvl1pPr>
              <a:defRPr>
                <a:solidFill>
                  <a:schemeClr val="tx2"/>
                </a:solidFill>
              </a:defRPr>
            </a:lvl1pPr>
          </a:lstStyle>
          <a:p>
            <a:fld id="{00494FFB-D93B-3A4F-94BC-3EF367A1D17C}" type="slidenum">
              <a:rPr lang="en-GB" smtClean="0"/>
              <a:pPr/>
              <a:t>‹#›</a:t>
            </a:fld>
            <a:endParaRPr lang="en-GB"/>
          </a:p>
        </p:txBody>
      </p:sp>
      <p:sp>
        <p:nvSpPr>
          <p:cNvPr id="7" name="Text Placeholder 6">
            <a:extLst>
              <a:ext uri="{FF2B5EF4-FFF2-40B4-BE49-F238E27FC236}">
                <a16:creationId xmlns:a16="http://schemas.microsoft.com/office/drawing/2014/main" id="{A27709D2-3C9E-0846-BF2F-561F7CCCF2D0}"/>
              </a:ext>
            </a:extLst>
          </p:cNvPr>
          <p:cNvSpPr>
            <a:spLocks noGrp="1"/>
          </p:cNvSpPr>
          <p:nvPr>
            <p:ph type="body" sz="quarter" idx="13" hasCustomPrompt="1"/>
          </p:nvPr>
        </p:nvSpPr>
        <p:spPr>
          <a:xfrm>
            <a:off x="11344275" y="6315885"/>
            <a:ext cx="597600" cy="291600"/>
          </a:xfrm>
          <a:blipFill>
            <a:blip r:embed="rId2">
              <a:extLst>
                <a:ext uri="{96DAC541-7B7A-43D3-8B79-37D633B846F1}">
                  <asvg:svgBlip xmlns:asvg="http://schemas.microsoft.com/office/drawing/2016/SVG/main" r:embed="rId3"/>
                </a:ext>
              </a:extLst>
            </a:blip>
            <a:stretch>
              <a:fillRect/>
            </a:stretch>
          </a:blipFill>
        </p:spPr>
        <p:txBody>
          <a:bodyPr/>
          <a:lstStyle>
            <a:lvl1pPr>
              <a:defRPr sz="1600">
                <a:solidFill>
                  <a:schemeClr val="tx1">
                    <a:alpha val="0"/>
                  </a:schemeClr>
                </a:solidFill>
              </a:defRPr>
            </a:lvl1pPr>
          </a:lstStyle>
          <a:p>
            <a:pPr lvl="0"/>
            <a:r>
              <a:rPr lang="en-GB"/>
              <a:t>Image</a:t>
            </a:r>
          </a:p>
        </p:txBody>
      </p:sp>
    </p:spTree>
    <p:extLst>
      <p:ext uri="{BB962C8B-B14F-4D97-AF65-F5344CB8AC3E}">
        <p14:creationId xmlns:p14="http://schemas.microsoft.com/office/powerpoint/2010/main" val="4534563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pie and bar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p:txBody>
          <a:bodyPr/>
          <a:lstStyle>
            <a:lvl1pP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7" name="Chart Placeholder 6">
            <a:extLst>
              <a:ext uri="{FF2B5EF4-FFF2-40B4-BE49-F238E27FC236}">
                <a16:creationId xmlns:a16="http://schemas.microsoft.com/office/drawing/2014/main" id="{B1703E28-4760-1541-BB00-FADEA7EE6D24}"/>
              </a:ext>
            </a:extLst>
          </p:cNvPr>
          <p:cNvSpPr>
            <a:spLocks noGrp="1"/>
          </p:cNvSpPr>
          <p:nvPr>
            <p:ph type="chart" sz="quarter" idx="13"/>
          </p:nvPr>
        </p:nvSpPr>
        <p:spPr>
          <a:xfrm>
            <a:off x="284164" y="1554480"/>
            <a:ext cx="11623675" cy="4093461"/>
          </a:xfrm>
        </p:spPr>
        <p:txBody>
          <a:bodyPr/>
          <a:lstStyle/>
          <a:p>
            <a:endParaRPr lang="en-GB"/>
          </a:p>
        </p:txBody>
      </p:sp>
      <p:sp>
        <p:nvSpPr>
          <p:cNvPr id="8" name="TextBox 7">
            <a:extLst>
              <a:ext uri="{FF2B5EF4-FFF2-40B4-BE49-F238E27FC236}">
                <a16:creationId xmlns:a16="http://schemas.microsoft.com/office/drawing/2014/main" id="{92598640-DDD7-2446-A9E4-67F6970EF862}"/>
              </a:ext>
            </a:extLst>
          </p:cNvPr>
          <p:cNvSpPr txBox="1"/>
          <p:nvPr userDrawn="1"/>
        </p:nvSpPr>
        <p:spPr>
          <a:xfrm>
            <a:off x="12323969" y="1209675"/>
            <a:ext cx="3002595" cy="3754874"/>
          </a:xfrm>
          <a:prstGeom prst="rect">
            <a:avLst/>
          </a:prstGeom>
          <a:noFill/>
        </p:spPr>
        <p:txBody>
          <a:bodyPr wrap="square" lIns="0" tIns="0" rIns="0" bIns="0" rtlCol="0">
            <a:noAutofit/>
          </a:bodyPr>
          <a:lstStyle/>
          <a:p>
            <a:r>
              <a:rPr lang="en-GB" sz="1200" b="1">
                <a:latin typeface="Modern Era Bold" panose="02000000000000000000" pitchFamily="2" charset="0"/>
              </a:rPr>
              <a:t>To create graph/chart templates:</a:t>
            </a:r>
          </a:p>
          <a:p>
            <a:pPr marL="142875" indent="-142875">
              <a:buFont typeface="Arial" panose="020B0604020202020204" pitchFamily="34" charset="0"/>
              <a:buChar char="•"/>
            </a:pPr>
            <a:r>
              <a:rPr lang="en-GB" sz="1200">
                <a:latin typeface="Modern Era" panose="02000000000000000000" pitchFamily="2" charset="0"/>
              </a:rPr>
              <a:t>Click on the chart,</a:t>
            </a:r>
          </a:p>
          <a:p>
            <a:pPr marL="142875" indent="-142875">
              <a:buFont typeface="Arial" panose="020B0604020202020204" pitchFamily="34" charset="0"/>
              <a:buChar char="•"/>
            </a:pPr>
            <a:r>
              <a:rPr lang="en-GB" sz="1200">
                <a:latin typeface="Modern Era" panose="02000000000000000000" pitchFamily="2" charset="0"/>
              </a:rPr>
              <a:t>Right click</a:t>
            </a:r>
          </a:p>
          <a:p>
            <a:pPr marL="142875" indent="-142875">
              <a:buFont typeface="Arial" panose="020B0604020202020204" pitchFamily="34" charset="0"/>
              <a:buChar char="•"/>
            </a:pPr>
            <a:r>
              <a:rPr lang="en-GB" sz="1200">
                <a:latin typeface="Modern Era" panose="02000000000000000000" pitchFamily="2" charset="0"/>
              </a:rPr>
              <a:t>From the menu that comes up, click Save as Template</a:t>
            </a:r>
          </a:p>
          <a:p>
            <a:pPr marL="142875" indent="-142875">
              <a:buFont typeface="Arial" panose="020B0604020202020204" pitchFamily="34" charset="0"/>
              <a:buChar char="•"/>
            </a:pPr>
            <a:r>
              <a:rPr lang="en-GB" sz="1200">
                <a:latin typeface="Modern Era" panose="02000000000000000000" pitchFamily="2" charset="0"/>
              </a:rPr>
              <a:t>Name appropriately – e.g. IAB Pie</a:t>
            </a:r>
          </a:p>
          <a:p>
            <a:endParaRPr lang="en-GB" sz="1200">
              <a:latin typeface="Modern Era" panose="02000000000000000000" pitchFamily="2" charset="0"/>
            </a:endParaRPr>
          </a:p>
          <a:p>
            <a:r>
              <a:rPr lang="en-GB" sz="1200" b="1">
                <a:latin typeface="Modern Era Bold" panose="02000000000000000000" pitchFamily="2" charset="0"/>
              </a:rPr>
              <a:t>To apply chart templates</a:t>
            </a:r>
          </a:p>
          <a:p>
            <a:pPr marL="142875" indent="-142875">
              <a:buFont typeface="Arial" panose="020B0604020202020204" pitchFamily="34" charset="0"/>
              <a:buChar char="•"/>
            </a:pPr>
            <a:r>
              <a:rPr lang="en-GB" sz="1200">
                <a:latin typeface="Modern Era" panose="02000000000000000000" pitchFamily="2" charset="0"/>
              </a:rPr>
              <a:t>Click on the chart,</a:t>
            </a:r>
          </a:p>
          <a:p>
            <a:pPr marL="142875" indent="-142875">
              <a:buFont typeface="Arial" panose="020B0604020202020204" pitchFamily="34" charset="0"/>
              <a:buChar char="•"/>
            </a:pPr>
            <a:r>
              <a:rPr lang="en-GB" sz="1200">
                <a:latin typeface="Modern Era" panose="02000000000000000000" pitchFamily="2" charset="0"/>
              </a:rPr>
              <a:t>Right click</a:t>
            </a:r>
          </a:p>
          <a:p>
            <a:pPr marL="142875" indent="-142875">
              <a:buFont typeface="Arial" panose="020B0604020202020204" pitchFamily="34" charset="0"/>
              <a:buChar char="•"/>
            </a:pPr>
            <a:r>
              <a:rPr lang="en-GB" sz="1200">
                <a:latin typeface="Modern Era" panose="02000000000000000000" pitchFamily="2" charset="0"/>
              </a:rPr>
              <a:t>From the menu that comes up, click Change Chart Type</a:t>
            </a:r>
          </a:p>
          <a:p>
            <a:pPr marL="142875" indent="-142875">
              <a:buFont typeface="Arial" panose="020B0604020202020204" pitchFamily="34" charset="0"/>
              <a:buChar char="•"/>
            </a:pPr>
            <a:r>
              <a:rPr lang="en-GB" sz="1200">
                <a:latin typeface="Modern Era" panose="02000000000000000000" pitchFamily="2" charset="0"/>
              </a:rPr>
              <a:t>Click templates</a:t>
            </a:r>
          </a:p>
          <a:p>
            <a:pPr marL="142875" indent="-142875">
              <a:buFont typeface="Arial" panose="020B0604020202020204" pitchFamily="34" charset="0"/>
              <a:buChar char="•"/>
            </a:pPr>
            <a:r>
              <a:rPr lang="en-GB" sz="1200">
                <a:latin typeface="Modern Era" panose="02000000000000000000" pitchFamily="2" charset="0"/>
              </a:rPr>
              <a:t>Choose from saved list to apply</a:t>
            </a:r>
          </a:p>
        </p:txBody>
      </p:sp>
      <p:sp>
        <p:nvSpPr>
          <p:cNvPr id="9" name="Rectangle 8">
            <a:extLst>
              <a:ext uri="{FF2B5EF4-FFF2-40B4-BE49-F238E27FC236}">
                <a16:creationId xmlns:a16="http://schemas.microsoft.com/office/drawing/2014/main" id="{33F605E5-81EE-B040-BED9-A232732BF87B}"/>
              </a:ext>
            </a:extLst>
          </p:cNvPr>
          <p:cNvSpPr/>
          <p:nvPr userDrawn="1"/>
        </p:nvSpPr>
        <p:spPr>
          <a:xfrm>
            <a:off x="12335484" y="233236"/>
            <a:ext cx="3002596" cy="738664"/>
          </a:xfrm>
          <a:prstGeom prst="rect">
            <a:avLst/>
          </a:prstGeom>
        </p:spPr>
        <p:txBody>
          <a:bodyPr wrap="square" lIns="0" tIns="0" rIns="0" bIns="0">
            <a:spAutoFit/>
          </a:bodyPr>
          <a:lstStyle/>
          <a:p>
            <a:r>
              <a:rPr lang="en-GB" sz="1200">
                <a:latin typeface="Modern Era" panose="02000000000000000000" pitchFamily="2" charset="0"/>
              </a:rPr>
              <a:t>Chart templates don’t save with the template and need to be saved to individual machines using the process above. </a:t>
            </a:r>
          </a:p>
        </p:txBody>
      </p:sp>
      <p:sp>
        <p:nvSpPr>
          <p:cNvPr id="10" name="Rectangle 9">
            <a:extLst>
              <a:ext uri="{FF2B5EF4-FFF2-40B4-BE49-F238E27FC236}">
                <a16:creationId xmlns:a16="http://schemas.microsoft.com/office/drawing/2014/main" id="{73903112-9430-944B-BB2E-31FD9DD09738}"/>
              </a:ext>
            </a:extLst>
          </p:cNvPr>
          <p:cNvSpPr/>
          <p:nvPr userDrawn="1"/>
        </p:nvSpPr>
        <p:spPr>
          <a:xfrm>
            <a:off x="12323969" y="4001491"/>
            <a:ext cx="3002596" cy="553998"/>
          </a:xfrm>
          <a:prstGeom prst="rect">
            <a:avLst/>
          </a:prstGeom>
        </p:spPr>
        <p:txBody>
          <a:bodyPr wrap="square" lIns="0" tIns="0" rIns="0" bIns="0">
            <a:spAutoFit/>
          </a:bodyPr>
          <a:lstStyle/>
          <a:p>
            <a:r>
              <a:rPr lang="en-GB" sz="1200">
                <a:latin typeface="Modern Era" panose="02000000000000000000" pitchFamily="2" charset="0"/>
              </a:rPr>
              <a:t>Depending on set up of original chart – colours and fonts should also be applied with the chart template. chosen</a:t>
            </a:r>
          </a:p>
        </p:txBody>
      </p:sp>
      <p:sp>
        <p:nvSpPr>
          <p:cNvPr id="11" name="Rectangle 10">
            <a:extLst>
              <a:ext uri="{FF2B5EF4-FFF2-40B4-BE49-F238E27FC236}">
                <a16:creationId xmlns:a16="http://schemas.microsoft.com/office/drawing/2014/main" id="{B8E30DD0-C735-2245-8957-B419EB763840}"/>
              </a:ext>
            </a:extLst>
          </p:cNvPr>
          <p:cNvSpPr/>
          <p:nvPr userDrawn="1"/>
        </p:nvSpPr>
        <p:spPr>
          <a:xfrm>
            <a:off x="12331646" y="4778741"/>
            <a:ext cx="3002595" cy="646331"/>
          </a:xfrm>
          <a:prstGeom prst="rect">
            <a:avLst/>
          </a:prstGeom>
          <a:solidFill>
            <a:schemeClr val="accent2"/>
          </a:solidFill>
        </p:spPr>
        <p:txBody>
          <a:bodyPr wrap="square">
            <a:spAutoFit/>
          </a:bodyPr>
          <a:lstStyle/>
          <a:p>
            <a:r>
              <a:rPr lang="en-GB" sz="1200" b="1">
                <a:latin typeface="Modern Era ExtraBold" panose="02000000000000000000" pitchFamily="2" charset="0"/>
              </a:rPr>
              <a:t>Note</a:t>
            </a:r>
            <a:r>
              <a:rPr lang="en-GB" sz="1200"/>
              <a:t>:</a:t>
            </a:r>
          </a:p>
          <a:p>
            <a:r>
              <a:rPr lang="en-GB" sz="1200"/>
              <a:t>Some elements in graphs may need to be achieved manually</a:t>
            </a:r>
          </a:p>
        </p:txBody>
      </p:sp>
    </p:spTree>
    <p:extLst>
      <p:ext uri="{BB962C8B-B14F-4D97-AF65-F5344CB8AC3E}">
        <p14:creationId xmlns:p14="http://schemas.microsoft.com/office/powerpoint/2010/main" val="39726848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ngle pie and bar chart with tex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p:txBody>
          <a:bodyPr/>
          <a:lstStyle>
            <a:lvl1pP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7" name="Chart Placeholder 6">
            <a:extLst>
              <a:ext uri="{FF2B5EF4-FFF2-40B4-BE49-F238E27FC236}">
                <a16:creationId xmlns:a16="http://schemas.microsoft.com/office/drawing/2014/main" id="{B1703E28-4760-1541-BB00-FADEA7EE6D24}"/>
              </a:ext>
            </a:extLst>
          </p:cNvPr>
          <p:cNvSpPr>
            <a:spLocks noGrp="1"/>
          </p:cNvSpPr>
          <p:nvPr>
            <p:ph type="chart" sz="quarter" idx="13"/>
          </p:nvPr>
        </p:nvSpPr>
        <p:spPr>
          <a:xfrm>
            <a:off x="284165" y="1554480"/>
            <a:ext cx="7620315" cy="4093461"/>
          </a:xfrm>
        </p:spPr>
        <p:txBody>
          <a:bodyPr/>
          <a:lstStyle/>
          <a:p>
            <a:endParaRPr lang="en-GB"/>
          </a:p>
        </p:txBody>
      </p:sp>
      <p:sp>
        <p:nvSpPr>
          <p:cNvPr id="8" name="TextBox 7">
            <a:extLst>
              <a:ext uri="{FF2B5EF4-FFF2-40B4-BE49-F238E27FC236}">
                <a16:creationId xmlns:a16="http://schemas.microsoft.com/office/drawing/2014/main" id="{92598640-DDD7-2446-A9E4-67F6970EF862}"/>
              </a:ext>
            </a:extLst>
          </p:cNvPr>
          <p:cNvSpPr txBox="1"/>
          <p:nvPr userDrawn="1"/>
        </p:nvSpPr>
        <p:spPr>
          <a:xfrm>
            <a:off x="12323969" y="1209675"/>
            <a:ext cx="3002595" cy="3754874"/>
          </a:xfrm>
          <a:prstGeom prst="rect">
            <a:avLst/>
          </a:prstGeom>
          <a:noFill/>
        </p:spPr>
        <p:txBody>
          <a:bodyPr wrap="square" lIns="0" tIns="0" rIns="0" bIns="0" rtlCol="0">
            <a:noAutofit/>
          </a:bodyPr>
          <a:lstStyle/>
          <a:p>
            <a:r>
              <a:rPr lang="en-GB" sz="1200" b="1">
                <a:latin typeface="Modern Era Bold" panose="02000000000000000000" pitchFamily="2" charset="0"/>
              </a:rPr>
              <a:t>To create graph/chart templates:</a:t>
            </a:r>
          </a:p>
          <a:p>
            <a:pPr marL="142875" indent="-142875">
              <a:buFont typeface="Arial" panose="020B0604020202020204" pitchFamily="34" charset="0"/>
              <a:buChar char="•"/>
            </a:pPr>
            <a:r>
              <a:rPr lang="en-GB" sz="1200">
                <a:latin typeface="Modern Era" panose="02000000000000000000" pitchFamily="2" charset="0"/>
              </a:rPr>
              <a:t>Click on the chart,</a:t>
            </a:r>
          </a:p>
          <a:p>
            <a:pPr marL="142875" indent="-142875">
              <a:buFont typeface="Arial" panose="020B0604020202020204" pitchFamily="34" charset="0"/>
              <a:buChar char="•"/>
            </a:pPr>
            <a:r>
              <a:rPr lang="en-GB" sz="1200">
                <a:latin typeface="Modern Era" panose="02000000000000000000" pitchFamily="2" charset="0"/>
              </a:rPr>
              <a:t>Right click</a:t>
            </a:r>
          </a:p>
          <a:p>
            <a:pPr marL="142875" indent="-142875">
              <a:buFont typeface="Arial" panose="020B0604020202020204" pitchFamily="34" charset="0"/>
              <a:buChar char="•"/>
            </a:pPr>
            <a:r>
              <a:rPr lang="en-GB" sz="1200">
                <a:latin typeface="Modern Era" panose="02000000000000000000" pitchFamily="2" charset="0"/>
              </a:rPr>
              <a:t>From the menu that comes up, click Save as Template</a:t>
            </a:r>
          </a:p>
          <a:p>
            <a:pPr marL="142875" indent="-142875">
              <a:buFont typeface="Arial" panose="020B0604020202020204" pitchFamily="34" charset="0"/>
              <a:buChar char="•"/>
            </a:pPr>
            <a:r>
              <a:rPr lang="en-GB" sz="1200">
                <a:latin typeface="Modern Era" panose="02000000000000000000" pitchFamily="2" charset="0"/>
              </a:rPr>
              <a:t>Name appropriately – e.g. IAB Pie</a:t>
            </a:r>
          </a:p>
          <a:p>
            <a:endParaRPr lang="en-GB" sz="1200">
              <a:latin typeface="Modern Era" panose="02000000000000000000" pitchFamily="2" charset="0"/>
            </a:endParaRPr>
          </a:p>
          <a:p>
            <a:r>
              <a:rPr lang="en-GB" sz="1200" b="1">
                <a:latin typeface="Modern Era Bold" panose="02000000000000000000" pitchFamily="2" charset="0"/>
              </a:rPr>
              <a:t>To apply chart templates</a:t>
            </a:r>
          </a:p>
          <a:p>
            <a:pPr marL="142875" indent="-142875">
              <a:buFont typeface="Arial" panose="020B0604020202020204" pitchFamily="34" charset="0"/>
              <a:buChar char="•"/>
            </a:pPr>
            <a:r>
              <a:rPr lang="en-GB" sz="1200">
                <a:latin typeface="Modern Era" panose="02000000000000000000" pitchFamily="2" charset="0"/>
              </a:rPr>
              <a:t>Click on the chart,</a:t>
            </a:r>
          </a:p>
          <a:p>
            <a:pPr marL="142875" indent="-142875">
              <a:buFont typeface="Arial" panose="020B0604020202020204" pitchFamily="34" charset="0"/>
              <a:buChar char="•"/>
            </a:pPr>
            <a:r>
              <a:rPr lang="en-GB" sz="1200">
                <a:latin typeface="Modern Era" panose="02000000000000000000" pitchFamily="2" charset="0"/>
              </a:rPr>
              <a:t>Right click</a:t>
            </a:r>
          </a:p>
          <a:p>
            <a:pPr marL="142875" indent="-142875">
              <a:buFont typeface="Arial" panose="020B0604020202020204" pitchFamily="34" charset="0"/>
              <a:buChar char="•"/>
            </a:pPr>
            <a:r>
              <a:rPr lang="en-GB" sz="1200">
                <a:latin typeface="Modern Era" panose="02000000000000000000" pitchFamily="2" charset="0"/>
              </a:rPr>
              <a:t>From the menu that comes up, click Change Chart Type</a:t>
            </a:r>
          </a:p>
          <a:p>
            <a:pPr marL="142875" indent="-142875">
              <a:buFont typeface="Arial" panose="020B0604020202020204" pitchFamily="34" charset="0"/>
              <a:buChar char="•"/>
            </a:pPr>
            <a:r>
              <a:rPr lang="en-GB" sz="1200">
                <a:latin typeface="Modern Era" panose="02000000000000000000" pitchFamily="2" charset="0"/>
              </a:rPr>
              <a:t>Click templates</a:t>
            </a:r>
          </a:p>
          <a:p>
            <a:pPr marL="142875" indent="-142875">
              <a:buFont typeface="Arial" panose="020B0604020202020204" pitchFamily="34" charset="0"/>
              <a:buChar char="•"/>
            </a:pPr>
            <a:r>
              <a:rPr lang="en-GB" sz="1200">
                <a:latin typeface="Modern Era" panose="02000000000000000000" pitchFamily="2" charset="0"/>
              </a:rPr>
              <a:t>Choose from saved list to apply</a:t>
            </a:r>
          </a:p>
        </p:txBody>
      </p:sp>
      <p:sp>
        <p:nvSpPr>
          <p:cNvPr id="9" name="Rectangle 8">
            <a:extLst>
              <a:ext uri="{FF2B5EF4-FFF2-40B4-BE49-F238E27FC236}">
                <a16:creationId xmlns:a16="http://schemas.microsoft.com/office/drawing/2014/main" id="{33F605E5-81EE-B040-BED9-A232732BF87B}"/>
              </a:ext>
            </a:extLst>
          </p:cNvPr>
          <p:cNvSpPr/>
          <p:nvPr userDrawn="1"/>
        </p:nvSpPr>
        <p:spPr>
          <a:xfrm>
            <a:off x="12335484" y="233236"/>
            <a:ext cx="3002596" cy="738664"/>
          </a:xfrm>
          <a:prstGeom prst="rect">
            <a:avLst/>
          </a:prstGeom>
        </p:spPr>
        <p:txBody>
          <a:bodyPr wrap="square" lIns="0" tIns="0" rIns="0" bIns="0">
            <a:spAutoFit/>
          </a:bodyPr>
          <a:lstStyle/>
          <a:p>
            <a:r>
              <a:rPr lang="en-GB" sz="1200">
                <a:latin typeface="Modern Era" panose="02000000000000000000" pitchFamily="2" charset="0"/>
              </a:rPr>
              <a:t>Chart templates don’t save with the template and need to be saved to individual machines using the process above. </a:t>
            </a:r>
          </a:p>
        </p:txBody>
      </p:sp>
      <p:sp>
        <p:nvSpPr>
          <p:cNvPr id="10" name="Rectangle 9">
            <a:extLst>
              <a:ext uri="{FF2B5EF4-FFF2-40B4-BE49-F238E27FC236}">
                <a16:creationId xmlns:a16="http://schemas.microsoft.com/office/drawing/2014/main" id="{73903112-9430-944B-BB2E-31FD9DD09738}"/>
              </a:ext>
            </a:extLst>
          </p:cNvPr>
          <p:cNvSpPr/>
          <p:nvPr userDrawn="1"/>
        </p:nvSpPr>
        <p:spPr>
          <a:xfrm>
            <a:off x="12323969" y="4001491"/>
            <a:ext cx="3002596" cy="553998"/>
          </a:xfrm>
          <a:prstGeom prst="rect">
            <a:avLst/>
          </a:prstGeom>
        </p:spPr>
        <p:txBody>
          <a:bodyPr wrap="square" lIns="0" tIns="0" rIns="0" bIns="0">
            <a:spAutoFit/>
          </a:bodyPr>
          <a:lstStyle/>
          <a:p>
            <a:r>
              <a:rPr lang="en-GB" sz="1200">
                <a:latin typeface="Modern Era" panose="02000000000000000000" pitchFamily="2" charset="0"/>
              </a:rPr>
              <a:t>Depending on set up of original chart – colours and fonts should also be applied with the chart template. chosen</a:t>
            </a:r>
          </a:p>
        </p:txBody>
      </p:sp>
      <p:sp>
        <p:nvSpPr>
          <p:cNvPr id="11" name="Rectangle 10">
            <a:extLst>
              <a:ext uri="{FF2B5EF4-FFF2-40B4-BE49-F238E27FC236}">
                <a16:creationId xmlns:a16="http://schemas.microsoft.com/office/drawing/2014/main" id="{B8E30DD0-C735-2245-8957-B419EB763840}"/>
              </a:ext>
            </a:extLst>
          </p:cNvPr>
          <p:cNvSpPr/>
          <p:nvPr userDrawn="1"/>
        </p:nvSpPr>
        <p:spPr>
          <a:xfrm>
            <a:off x="12331646" y="4778741"/>
            <a:ext cx="3002595" cy="646331"/>
          </a:xfrm>
          <a:prstGeom prst="rect">
            <a:avLst/>
          </a:prstGeom>
          <a:solidFill>
            <a:schemeClr val="accent2"/>
          </a:solidFill>
        </p:spPr>
        <p:txBody>
          <a:bodyPr wrap="square">
            <a:spAutoFit/>
          </a:bodyPr>
          <a:lstStyle/>
          <a:p>
            <a:r>
              <a:rPr lang="en-GB" sz="1200" b="1">
                <a:latin typeface="Modern Era ExtraBold" panose="02000000000000000000" pitchFamily="2" charset="0"/>
              </a:rPr>
              <a:t>Note</a:t>
            </a:r>
            <a:r>
              <a:rPr lang="en-GB" sz="1200"/>
              <a:t>:</a:t>
            </a:r>
          </a:p>
          <a:p>
            <a:r>
              <a:rPr lang="en-GB" sz="1200"/>
              <a:t>Some elements in graphs may need to be achieved manually</a:t>
            </a:r>
          </a:p>
        </p:txBody>
      </p:sp>
      <p:sp>
        <p:nvSpPr>
          <p:cNvPr id="4" name="Text Placeholder 3">
            <a:extLst>
              <a:ext uri="{FF2B5EF4-FFF2-40B4-BE49-F238E27FC236}">
                <a16:creationId xmlns:a16="http://schemas.microsoft.com/office/drawing/2014/main" id="{6512340C-FCB0-DC41-A31F-2256AB319990}"/>
              </a:ext>
            </a:extLst>
          </p:cNvPr>
          <p:cNvSpPr>
            <a:spLocks noGrp="1"/>
          </p:cNvSpPr>
          <p:nvPr>
            <p:ph type="body" sz="quarter" idx="14"/>
          </p:nvPr>
        </p:nvSpPr>
        <p:spPr>
          <a:xfrm>
            <a:off x="8204681" y="1554479"/>
            <a:ext cx="3703157" cy="4093845"/>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538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2">
    <p:bg>
      <p:bgPr>
        <a:solidFill>
          <a:schemeClr val="tx2"/>
        </a:solidFill>
        <a:effectLst/>
      </p:bgPr>
    </p:bg>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F4DEC75C-21F1-4B44-A799-25834D20FE73}"/>
              </a:ext>
            </a:extLst>
          </p:cNvPr>
          <p:cNvSpPr/>
          <p:nvPr userDrawn="1"/>
        </p:nvSpPr>
        <p:spPr>
          <a:xfrm>
            <a:off x="2617459" y="4267200"/>
            <a:ext cx="6758052" cy="2590800"/>
          </a:xfrm>
          <a:custGeom>
            <a:avLst/>
            <a:gdLst>
              <a:gd name="connsiteX0" fmla="*/ 3379026 w 6758052"/>
              <a:gd name="connsiteY0" fmla="*/ 0 h 2590800"/>
              <a:gd name="connsiteX1" fmla="*/ 6720120 w 6758052"/>
              <a:gd name="connsiteY1" fmla="*/ 2457265 h 2590800"/>
              <a:gd name="connsiteX2" fmla="*/ 6758052 w 6758052"/>
              <a:gd name="connsiteY2" fmla="*/ 2590800 h 2590800"/>
              <a:gd name="connsiteX3" fmla="*/ 0 w 6758052"/>
              <a:gd name="connsiteY3" fmla="*/ 2590800 h 2590800"/>
              <a:gd name="connsiteX4" fmla="*/ 37932 w 6758052"/>
              <a:gd name="connsiteY4" fmla="*/ 2457265 h 2590800"/>
              <a:gd name="connsiteX5" fmla="*/ 3379026 w 6758052"/>
              <a:gd name="connsiteY5"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8052" h="2590800">
                <a:moveTo>
                  <a:pt x="3379026" y="0"/>
                </a:moveTo>
                <a:cubicBezTo>
                  <a:pt x="4948857" y="0"/>
                  <a:pt x="6277186" y="1033650"/>
                  <a:pt x="6720120" y="2457265"/>
                </a:cubicBezTo>
                <a:lnTo>
                  <a:pt x="6758052" y="2590800"/>
                </a:lnTo>
                <a:lnTo>
                  <a:pt x="0" y="2590800"/>
                </a:lnTo>
                <a:lnTo>
                  <a:pt x="37932" y="2457265"/>
                </a:lnTo>
                <a:cubicBezTo>
                  <a:pt x="480866" y="1033650"/>
                  <a:pt x="1809196" y="0"/>
                  <a:pt x="337902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3" name="Freeform 22">
            <a:extLst>
              <a:ext uri="{FF2B5EF4-FFF2-40B4-BE49-F238E27FC236}">
                <a16:creationId xmlns:a16="http://schemas.microsoft.com/office/drawing/2014/main" id="{59352E6A-99A9-C940-8034-E9364BD1EEBC}"/>
              </a:ext>
            </a:extLst>
          </p:cNvPr>
          <p:cNvSpPr/>
          <p:nvPr userDrawn="1"/>
        </p:nvSpPr>
        <p:spPr>
          <a:xfrm rot="18900000">
            <a:off x="7209295" y="-1534759"/>
            <a:ext cx="2520175" cy="4395757"/>
          </a:xfrm>
          <a:custGeom>
            <a:avLst/>
            <a:gdLst>
              <a:gd name="connsiteX0" fmla="*/ 0 w 2520175"/>
              <a:gd name="connsiteY0" fmla="*/ 0 h 4395757"/>
              <a:gd name="connsiteX1" fmla="*/ 2520175 w 2520175"/>
              <a:gd name="connsiteY1" fmla="*/ 2520175 h 4395757"/>
              <a:gd name="connsiteX2" fmla="*/ 2520175 w 2520175"/>
              <a:gd name="connsiteY2" fmla="*/ 4395757 h 4395757"/>
              <a:gd name="connsiteX3" fmla="*/ 0 w 2520175"/>
              <a:gd name="connsiteY3" fmla="*/ 4395757 h 4395757"/>
              <a:gd name="connsiteX4" fmla="*/ 0 w 2520175"/>
              <a:gd name="connsiteY4" fmla="*/ 0 h 439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175" h="4395757">
                <a:moveTo>
                  <a:pt x="0" y="0"/>
                </a:moveTo>
                <a:lnTo>
                  <a:pt x="2520175" y="2520175"/>
                </a:lnTo>
                <a:lnTo>
                  <a:pt x="2520175" y="4395757"/>
                </a:lnTo>
                <a:lnTo>
                  <a:pt x="0" y="4395757"/>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8" name="Title 1">
            <a:extLst>
              <a:ext uri="{FF2B5EF4-FFF2-40B4-BE49-F238E27FC236}">
                <a16:creationId xmlns:a16="http://schemas.microsoft.com/office/drawing/2014/main" id="{B8357EAA-6F5A-0F45-9F79-F287768452F0}"/>
              </a:ext>
            </a:extLst>
          </p:cNvPr>
          <p:cNvSpPr>
            <a:spLocks noGrp="1"/>
          </p:cNvSpPr>
          <p:nvPr>
            <p:ph type="title" hasCustomPrompt="1"/>
          </p:nvPr>
        </p:nvSpPr>
        <p:spPr>
          <a:xfrm>
            <a:off x="288000" y="360000"/>
            <a:ext cx="11619838" cy="4320000"/>
          </a:xfrm>
        </p:spPr>
        <p:txBody>
          <a:bodyPr/>
          <a:lstStyle>
            <a:lvl1pPr>
              <a:lnSpc>
                <a:spcPct val="80000"/>
              </a:lnSpc>
              <a:defRPr sz="8500"/>
            </a:lvl1pPr>
          </a:lstStyle>
          <a:p>
            <a:r>
              <a:rPr lang="en-GB"/>
              <a:t>02</a:t>
            </a:r>
            <a:br>
              <a:rPr lang="en-GB"/>
            </a:br>
            <a:r>
              <a:rPr lang="en-GB"/>
              <a:t>Section Title</a:t>
            </a:r>
          </a:p>
        </p:txBody>
      </p:sp>
      <p:pic>
        <p:nvPicPr>
          <p:cNvPr id="9" name="Graphic 8">
            <a:extLst>
              <a:ext uri="{FF2B5EF4-FFF2-40B4-BE49-F238E27FC236}">
                <a16:creationId xmlns:a16="http://schemas.microsoft.com/office/drawing/2014/main" id="{5295190B-1ED9-DF4D-9EEE-5BDE2108D8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11" name="Footer Placeholder 4">
            <a:extLst>
              <a:ext uri="{FF2B5EF4-FFF2-40B4-BE49-F238E27FC236}">
                <a16:creationId xmlns:a16="http://schemas.microsoft.com/office/drawing/2014/main" id="{B73CF661-4091-9047-B337-F37BA24C3F37}"/>
              </a:ext>
            </a:extLst>
          </p:cNvPr>
          <p:cNvSpPr>
            <a:spLocks noGrp="1"/>
          </p:cNvSpPr>
          <p:nvPr>
            <p:ph type="ftr" sz="quarter" idx="11"/>
          </p:nvPr>
        </p:nvSpPr>
        <p:spPr>
          <a:xfrm>
            <a:off x="288001" y="6390000"/>
            <a:ext cx="4660727" cy="216000"/>
          </a:xfrm>
        </p:spPr>
        <p:txBody>
          <a:bodyPr anchor="b"/>
          <a:lstStyle>
            <a:lvl1pPr>
              <a:defRPr>
                <a:solidFill>
                  <a:schemeClr val="tx2">
                    <a:lumMod val="75000"/>
                  </a:schemeClr>
                </a:solidFill>
              </a:defRPr>
            </a:lvl1pPr>
          </a:lstStyle>
          <a:p>
            <a:r>
              <a:rPr lang="en-GB"/>
              <a:t>Document name here colours may vary depending on background</a:t>
            </a:r>
          </a:p>
        </p:txBody>
      </p:sp>
      <p:sp>
        <p:nvSpPr>
          <p:cNvPr id="12" name="Slide Number Placeholder 5">
            <a:extLst>
              <a:ext uri="{FF2B5EF4-FFF2-40B4-BE49-F238E27FC236}">
                <a16:creationId xmlns:a16="http://schemas.microsoft.com/office/drawing/2014/main" id="{A66A8E28-EFF2-8A4E-990C-EBF30A0850B1}"/>
              </a:ext>
            </a:extLst>
          </p:cNvPr>
          <p:cNvSpPr>
            <a:spLocks noGrp="1"/>
          </p:cNvSpPr>
          <p:nvPr>
            <p:ph type="sldNum" sz="quarter" idx="12"/>
          </p:nvPr>
        </p:nvSpPr>
        <p:spPr>
          <a:xfrm>
            <a:off x="5711868" y="6390000"/>
            <a:ext cx="768264" cy="216000"/>
          </a:xfrm>
        </p:spPr>
        <p:txBody>
          <a:bodyPr anchor="b"/>
          <a:lstStyle>
            <a:lvl1pPr>
              <a:defRPr>
                <a:solidFill>
                  <a:schemeClr val="tx2"/>
                </a:solidFill>
              </a:defRPr>
            </a:lvl1pPr>
          </a:lstStyle>
          <a:p>
            <a:fld id="{00494FFB-D93B-3A4F-94BC-3EF367A1D17C}" type="slidenum">
              <a:rPr lang="en-GB" smtClean="0"/>
              <a:pPr/>
              <a:t>‹#›</a:t>
            </a:fld>
            <a:endParaRPr lang="en-GB"/>
          </a:p>
        </p:txBody>
      </p:sp>
    </p:spTree>
    <p:extLst>
      <p:ext uri="{BB962C8B-B14F-4D97-AF65-F5344CB8AC3E}">
        <p14:creationId xmlns:p14="http://schemas.microsoft.com/office/powerpoint/2010/main" val="3189134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e Charts x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p:txBody>
          <a:bodyPr/>
          <a:lstStyle>
            <a:lvl1pP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7" name="Chart Placeholder 6">
            <a:extLst>
              <a:ext uri="{FF2B5EF4-FFF2-40B4-BE49-F238E27FC236}">
                <a16:creationId xmlns:a16="http://schemas.microsoft.com/office/drawing/2014/main" id="{B1703E28-4760-1541-BB00-FADEA7EE6D24}"/>
              </a:ext>
            </a:extLst>
          </p:cNvPr>
          <p:cNvSpPr>
            <a:spLocks noGrp="1"/>
          </p:cNvSpPr>
          <p:nvPr>
            <p:ph type="chart" sz="quarter" idx="13"/>
          </p:nvPr>
        </p:nvSpPr>
        <p:spPr>
          <a:xfrm>
            <a:off x="1684036" y="1284376"/>
            <a:ext cx="2340000" cy="2340000"/>
          </a:xfrm>
        </p:spPr>
        <p:txBody>
          <a:bodyPr/>
          <a:lstStyle/>
          <a:p>
            <a:endParaRPr lang="en-GB"/>
          </a:p>
        </p:txBody>
      </p:sp>
      <p:sp>
        <p:nvSpPr>
          <p:cNvPr id="32" name="Chart Placeholder 6">
            <a:extLst>
              <a:ext uri="{FF2B5EF4-FFF2-40B4-BE49-F238E27FC236}">
                <a16:creationId xmlns:a16="http://schemas.microsoft.com/office/drawing/2014/main" id="{1E41052E-DFFF-D54E-87D1-DA04393018C3}"/>
              </a:ext>
            </a:extLst>
          </p:cNvPr>
          <p:cNvSpPr>
            <a:spLocks noGrp="1"/>
          </p:cNvSpPr>
          <p:nvPr>
            <p:ph type="chart" sz="quarter" idx="14"/>
          </p:nvPr>
        </p:nvSpPr>
        <p:spPr>
          <a:xfrm>
            <a:off x="4926000" y="1284376"/>
            <a:ext cx="2340000" cy="2340000"/>
          </a:xfrm>
        </p:spPr>
        <p:txBody>
          <a:bodyPr/>
          <a:lstStyle/>
          <a:p>
            <a:endParaRPr lang="en-GB"/>
          </a:p>
        </p:txBody>
      </p:sp>
      <p:sp>
        <p:nvSpPr>
          <p:cNvPr id="33" name="Chart Placeholder 6">
            <a:extLst>
              <a:ext uri="{FF2B5EF4-FFF2-40B4-BE49-F238E27FC236}">
                <a16:creationId xmlns:a16="http://schemas.microsoft.com/office/drawing/2014/main" id="{CD52E31C-9AD6-744A-B0C3-E450A976CCF6}"/>
              </a:ext>
            </a:extLst>
          </p:cNvPr>
          <p:cNvSpPr>
            <a:spLocks noGrp="1"/>
          </p:cNvSpPr>
          <p:nvPr>
            <p:ph type="chart" sz="quarter" idx="15"/>
          </p:nvPr>
        </p:nvSpPr>
        <p:spPr>
          <a:xfrm>
            <a:off x="8018335" y="1284376"/>
            <a:ext cx="2340000" cy="2340000"/>
          </a:xfrm>
        </p:spPr>
        <p:txBody>
          <a:bodyPr/>
          <a:lstStyle/>
          <a:p>
            <a:endParaRPr lang="en-GB"/>
          </a:p>
        </p:txBody>
      </p:sp>
      <p:sp>
        <p:nvSpPr>
          <p:cNvPr id="34" name="Chart Placeholder 6">
            <a:extLst>
              <a:ext uri="{FF2B5EF4-FFF2-40B4-BE49-F238E27FC236}">
                <a16:creationId xmlns:a16="http://schemas.microsoft.com/office/drawing/2014/main" id="{6E7A5242-B365-7D4E-BB56-63ABD96A7928}"/>
              </a:ext>
            </a:extLst>
          </p:cNvPr>
          <p:cNvSpPr>
            <a:spLocks noGrp="1"/>
          </p:cNvSpPr>
          <p:nvPr>
            <p:ph type="chart" sz="quarter" idx="16"/>
          </p:nvPr>
        </p:nvSpPr>
        <p:spPr>
          <a:xfrm>
            <a:off x="1684036" y="3645191"/>
            <a:ext cx="2340000" cy="2340000"/>
          </a:xfrm>
        </p:spPr>
        <p:txBody>
          <a:bodyPr/>
          <a:lstStyle/>
          <a:p>
            <a:endParaRPr lang="en-GB"/>
          </a:p>
        </p:txBody>
      </p:sp>
      <p:sp>
        <p:nvSpPr>
          <p:cNvPr id="35" name="Chart Placeholder 6">
            <a:extLst>
              <a:ext uri="{FF2B5EF4-FFF2-40B4-BE49-F238E27FC236}">
                <a16:creationId xmlns:a16="http://schemas.microsoft.com/office/drawing/2014/main" id="{655C6E7F-6853-9C44-93CF-2026A1A29089}"/>
              </a:ext>
            </a:extLst>
          </p:cNvPr>
          <p:cNvSpPr>
            <a:spLocks noGrp="1"/>
          </p:cNvSpPr>
          <p:nvPr>
            <p:ph type="chart" sz="quarter" idx="17"/>
          </p:nvPr>
        </p:nvSpPr>
        <p:spPr>
          <a:xfrm>
            <a:off x="4926000" y="3645191"/>
            <a:ext cx="2340000" cy="2340000"/>
          </a:xfrm>
        </p:spPr>
        <p:txBody>
          <a:bodyPr/>
          <a:lstStyle/>
          <a:p>
            <a:endParaRPr lang="en-GB"/>
          </a:p>
        </p:txBody>
      </p:sp>
      <p:sp>
        <p:nvSpPr>
          <p:cNvPr id="36" name="Chart Placeholder 6">
            <a:extLst>
              <a:ext uri="{FF2B5EF4-FFF2-40B4-BE49-F238E27FC236}">
                <a16:creationId xmlns:a16="http://schemas.microsoft.com/office/drawing/2014/main" id="{79B759A6-0483-AA48-965B-411B9FD89B86}"/>
              </a:ext>
            </a:extLst>
          </p:cNvPr>
          <p:cNvSpPr>
            <a:spLocks noGrp="1"/>
          </p:cNvSpPr>
          <p:nvPr>
            <p:ph type="chart" sz="quarter" idx="18"/>
          </p:nvPr>
        </p:nvSpPr>
        <p:spPr>
          <a:xfrm>
            <a:off x="8018335" y="3645191"/>
            <a:ext cx="2340000" cy="2340000"/>
          </a:xfrm>
        </p:spPr>
        <p:txBody>
          <a:bodyPr/>
          <a:lstStyle/>
          <a:p>
            <a:endParaRPr lang="en-GB"/>
          </a:p>
        </p:txBody>
      </p:sp>
    </p:spTree>
    <p:extLst>
      <p:ext uri="{BB962C8B-B14F-4D97-AF65-F5344CB8AC3E}">
        <p14:creationId xmlns:p14="http://schemas.microsoft.com/office/powerpoint/2010/main" val="410803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r Charts x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C5CC-C764-5942-BC61-82433180B860}"/>
              </a:ext>
            </a:extLst>
          </p:cNvPr>
          <p:cNvSpPr>
            <a:spLocks noGrp="1"/>
          </p:cNvSpPr>
          <p:nvPr>
            <p:ph type="title"/>
          </p:nvPr>
        </p:nvSpPr>
        <p:spPr/>
        <p:txBody>
          <a:bodyPr/>
          <a:lstStyle>
            <a:lvl1pPr>
              <a:defRPr sz="2800"/>
            </a:lvl1pPr>
          </a:lstStyle>
          <a:p>
            <a:r>
              <a:rPr lang="en-GB"/>
              <a:t>Click to edit Master title style</a:t>
            </a:r>
          </a:p>
        </p:txBody>
      </p:sp>
      <p:sp>
        <p:nvSpPr>
          <p:cNvPr id="5" name="Footer Placeholder 4">
            <a:extLst>
              <a:ext uri="{FF2B5EF4-FFF2-40B4-BE49-F238E27FC236}">
                <a16:creationId xmlns:a16="http://schemas.microsoft.com/office/drawing/2014/main" id="{C6815933-D2CE-654D-81BC-B353C4802952}"/>
              </a:ext>
            </a:extLst>
          </p:cNvPr>
          <p:cNvSpPr>
            <a:spLocks noGrp="1"/>
          </p:cNvSpPr>
          <p:nvPr>
            <p:ph type="ftr" sz="quarter" idx="11"/>
          </p:nvPr>
        </p:nvSpPr>
        <p:spPr/>
        <p:txBody>
          <a:bodyPr anchor="b"/>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90D495B4-691A-854D-9EE7-63D33781D1CA}"/>
              </a:ext>
            </a:extLst>
          </p:cNvPr>
          <p:cNvSpPr>
            <a:spLocks noGrp="1"/>
          </p:cNvSpPr>
          <p:nvPr>
            <p:ph type="sldNum" sz="quarter" idx="12"/>
          </p:nvPr>
        </p:nvSpPr>
        <p:spPr/>
        <p:txBody>
          <a:bodyPr anchor="b"/>
          <a:lstStyle/>
          <a:p>
            <a:fld id="{00494FFB-D93B-3A4F-94BC-3EF367A1D17C}" type="slidenum">
              <a:rPr lang="en-GB" smtClean="0"/>
              <a:t>‹#›</a:t>
            </a:fld>
            <a:endParaRPr lang="en-GB"/>
          </a:p>
        </p:txBody>
      </p:sp>
      <p:sp>
        <p:nvSpPr>
          <p:cNvPr id="7" name="Chart Placeholder 6">
            <a:extLst>
              <a:ext uri="{FF2B5EF4-FFF2-40B4-BE49-F238E27FC236}">
                <a16:creationId xmlns:a16="http://schemas.microsoft.com/office/drawing/2014/main" id="{B1703E28-4760-1541-BB00-FADEA7EE6D24}"/>
              </a:ext>
            </a:extLst>
          </p:cNvPr>
          <p:cNvSpPr>
            <a:spLocks noGrp="1"/>
          </p:cNvSpPr>
          <p:nvPr>
            <p:ph type="chart" sz="quarter" idx="13"/>
          </p:nvPr>
        </p:nvSpPr>
        <p:spPr>
          <a:xfrm>
            <a:off x="284164" y="1555261"/>
            <a:ext cx="5078640" cy="2271360"/>
          </a:xfrm>
        </p:spPr>
        <p:txBody>
          <a:bodyPr/>
          <a:lstStyle/>
          <a:p>
            <a:endParaRPr lang="en-GB"/>
          </a:p>
        </p:txBody>
      </p:sp>
      <p:sp>
        <p:nvSpPr>
          <p:cNvPr id="62" name="Chart Placeholder 6">
            <a:extLst>
              <a:ext uri="{FF2B5EF4-FFF2-40B4-BE49-F238E27FC236}">
                <a16:creationId xmlns:a16="http://schemas.microsoft.com/office/drawing/2014/main" id="{3A489130-C80F-1D4F-B7FB-FB7EBCD577F2}"/>
              </a:ext>
            </a:extLst>
          </p:cNvPr>
          <p:cNvSpPr>
            <a:spLocks noGrp="1"/>
          </p:cNvSpPr>
          <p:nvPr>
            <p:ph type="chart" sz="quarter" idx="14"/>
          </p:nvPr>
        </p:nvSpPr>
        <p:spPr>
          <a:xfrm>
            <a:off x="6236077" y="1555261"/>
            <a:ext cx="5078640" cy="2271360"/>
          </a:xfrm>
        </p:spPr>
        <p:txBody>
          <a:bodyPr/>
          <a:lstStyle/>
          <a:p>
            <a:endParaRPr lang="en-GB"/>
          </a:p>
        </p:txBody>
      </p:sp>
      <p:sp>
        <p:nvSpPr>
          <p:cNvPr id="63" name="Chart Placeholder 6">
            <a:extLst>
              <a:ext uri="{FF2B5EF4-FFF2-40B4-BE49-F238E27FC236}">
                <a16:creationId xmlns:a16="http://schemas.microsoft.com/office/drawing/2014/main" id="{187B39AE-77D7-A546-B275-19CCFC047F2D}"/>
              </a:ext>
            </a:extLst>
          </p:cNvPr>
          <p:cNvSpPr>
            <a:spLocks noGrp="1"/>
          </p:cNvSpPr>
          <p:nvPr>
            <p:ph type="chart" sz="quarter" idx="15"/>
          </p:nvPr>
        </p:nvSpPr>
        <p:spPr>
          <a:xfrm>
            <a:off x="284164" y="3863429"/>
            <a:ext cx="5078640" cy="2271360"/>
          </a:xfrm>
        </p:spPr>
        <p:txBody>
          <a:bodyPr/>
          <a:lstStyle/>
          <a:p>
            <a:endParaRPr lang="en-GB"/>
          </a:p>
        </p:txBody>
      </p:sp>
      <p:sp>
        <p:nvSpPr>
          <p:cNvPr id="64" name="Chart Placeholder 6">
            <a:extLst>
              <a:ext uri="{FF2B5EF4-FFF2-40B4-BE49-F238E27FC236}">
                <a16:creationId xmlns:a16="http://schemas.microsoft.com/office/drawing/2014/main" id="{8F20B476-F857-5943-BEAA-0D193881054D}"/>
              </a:ext>
            </a:extLst>
          </p:cNvPr>
          <p:cNvSpPr>
            <a:spLocks noGrp="1"/>
          </p:cNvSpPr>
          <p:nvPr>
            <p:ph type="chart" sz="quarter" idx="16"/>
          </p:nvPr>
        </p:nvSpPr>
        <p:spPr>
          <a:xfrm>
            <a:off x="6236077" y="3863429"/>
            <a:ext cx="5078640" cy="2271360"/>
          </a:xfrm>
        </p:spPr>
        <p:txBody>
          <a:bodyPr/>
          <a:lstStyle/>
          <a:p>
            <a:endParaRPr lang="en-GB"/>
          </a:p>
        </p:txBody>
      </p:sp>
    </p:spTree>
    <p:extLst>
      <p:ext uri="{BB962C8B-B14F-4D97-AF65-F5344CB8AC3E}">
        <p14:creationId xmlns:p14="http://schemas.microsoft.com/office/powerpoint/2010/main" val="1786211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Pullout quote 1">
    <p:bg>
      <p:bgPr>
        <a:solidFill>
          <a:schemeClr val="tx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33AD70FE-9776-C64A-8FC4-B12D77679A7B}"/>
              </a:ext>
            </a:extLst>
          </p:cNvPr>
          <p:cNvSpPr/>
          <p:nvPr userDrawn="1"/>
        </p:nvSpPr>
        <p:spPr>
          <a:xfrm>
            <a:off x="3508310" y="1"/>
            <a:ext cx="8154956" cy="6111769"/>
          </a:xfrm>
          <a:custGeom>
            <a:avLst/>
            <a:gdLst>
              <a:gd name="connsiteX0" fmla="*/ 544294 w 8154956"/>
              <a:gd name="connsiteY0" fmla="*/ 0 h 6111769"/>
              <a:gd name="connsiteX1" fmla="*/ 7610662 w 8154956"/>
              <a:gd name="connsiteY1" fmla="*/ 0 h 6111769"/>
              <a:gd name="connsiteX2" fmla="*/ 7662826 w 8154956"/>
              <a:gd name="connsiteY2" fmla="*/ 90723 h 6111769"/>
              <a:gd name="connsiteX3" fmla="*/ 8154956 w 8154956"/>
              <a:gd name="connsiteY3" fmla="*/ 2034291 h 6111769"/>
              <a:gd name="connsiteX4" fmla="*/ 4077478 w 8154956"/>
              <a:gd name="connsiteY4" fmla="*/ 6111769 h 6111769"/>
              <a:gd name="connsiteX5" fmla="*/ 0 w 8154956"/>
              <a:gd name="connsiteY5" fmla="*/ 2034291 h 6111769"/>
              <a:gd name="connsiteX6" fmla="*/ 492130 w 8154956"/>
              <a:gd name="connsiteY6" fmla="*/ 90723 h 6111769"/>
              <a:gd name="connsiteX7" fmla="*/ 544294 w 8154956"/>
              <a:gd name="connsiteY7" fmla="*/ 0 h 611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4956" h="6111769">
                <a:moveTo>
                  <a:pt x="544294" y="0"/>
                </a:moveTo>
                <a:lnTo>
                  <a:pt x="7610662" y="0"/>
                </a:lnTo>
                <a:lnTo>
                  <a:pt x="7662826" y="90723"/>
                </a:lnTo>
                <a:cubicBezTo>
                  <a:pt x="7976680" y="668474"/>
                  <a:pt x="8154956" y="1330563"/>
                  <a:pt x="8154956" y="2034291"/>
                </a:cubicBezTo>
                <a:cubicBezTo>
                  <a:pt x="8154956" y="4286220"/>
                  <a:pt x="6329407" y="6111769"/>
                  <a:pt x="4077478" y="6111769"/>
                </a:cubicBezTo>
                <a:cubicBezTo>
                  <a:pt x="1825549" y="6111769"/>
                  <a:pt x="0" y="4286220"/>
                  <a:pt x="0" y="2034291"/>
                </a:cubicBezTo>
                <a:cubicBezTo>
                  <a:pt x="0" y="1330563"/>
                  <a:pt x="178276" y="668474"/>
                  <a:pt x="492130" y="90723"/>
                </a:cubicBezTo>
                <a:lnTo>
                  <a:pt x="54429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6" name="Freeform 15">
            <a:extLst>
              <a:ext uri="{FF2B5EF4-FFF2-40B4-BE49-F238E27FC236}">
                <a16:creationId xmlns:a16="http://schemas.microsoft.com/office/drawing/2014/main" id="{B2175F33-34D8-E54A-96A6-6E4C94B575B9}"/>
              </a:ext>
            </a:extLst>
          </p:cNvPr>
          <p:cNvSpPr/>
          <p:nvPr userDrawn="1"/>
        </p:nvSpPr>
        <p:spPr>
          <a:xfrm>
            <a:off x="2074963" y="5353159"/>
            <a:ext cx="3021220" cy="1515599"/>
          </a:xfrm>
          <a:custGeom>
            <a:avLst/>
            <a:gdLst>
              <a:gd name="connsiteX0" fmla="*/ 1510610 w 3021220"/>
              <a:gd name="connsiteY0" fmla="*/ 0 h 1515598"/>
              <a:gd name="connsiteX1" fmla="*/ 3021220 w 3021220"/>
              <a:gd name="connsiteY1" fmla="*/ 1510610 h 1515598"/>
              <a:gd name="connsiteX2" fmla="*/ 3020968 w 3021220"/>
              <a:gd name="connsiteY2" fmla="*/ 1515598 h 1515598"/>
              <a:gd name="connsiteX3" fmla="*/ 252 w 3021220"/>
              <a:gd name="connsiteY3" fmla="*/ 1515598 h 1515598"/>
              <a:gd name="connsiteX4" fmla="*/ 0 w 3021220"/>
              <a:gd name="connsiteY4" fmla="*/ 1510610 h 1515598"/>
              <a:gd name="connsiteX5" fmla="*/ 1510610 w 3021220"/>
              <a:gd name="connsiteY5" fmla="*/ 0 h 151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1220" h="1515598">
                <a:moveTo>
                  <a:pt x="1510610" y="0"/>
                </a:moveTo>
                <a:cubicBezTo>
                  <a:pt x="2344897" y="0"/>
                  <a:pt x="3021220" y="676323"/>
                  <a:pt x="3021220" y="1510610"/>
                </a:cubicBezTo>
                <a:lnTo>
                  <a:pt x="3020968" y="1515598"/>
                </a:lnTo>
                <a:lnTo>
                  <a:pt x="252" y="1515598"/>
                </a:lnTo>
                <a:lnTo>
                  <a:pt x="0" y="1510610"/>
                </a:lnTo>
                <a:cubicBezTo>
                  <a:pt x="0" y="676323"/>
                  <a:pt x="676323" y="0"/>
                  <a:pt x="151061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 name="Title 1">
            <a:extLst>
              <a:ext uri="{FF2B5EF4-FFF2-40B4-BE49-F238E27FC236}">
                <a16:creationId xmlns:a16="http://schemas.microsoft.com/office/drawing/2014/main" id="{FCBDC5CC-C764-5942-BC61-82433180B860}"/>
              </a:ext>
            </a:extLst>
          </p:cNvPr>
          <p:cNvSpPr>
            <a:spLocks noGrp="1"/>
          </p:cNvSpPr>
          <p:nvPr>
            <p:ph type="title" hasCustomPrompt="1"/>
          </p:nvPr>
        </p:nvSpPr>
        <p:spPr>
          <a:xfrm>
            <a:off x="4313270" y="167640"/>
            <a:ext cx="6464355" cy="4569650"/>
          </a:xfrm>
        </p:spPr>
        <p:txBody>
          <a:bodyPr anchor="ctr"/>
          <a:lstStyle>
            <a:lvl1pPr algn="ctr">
              <a:lnSpc>
                <a:spcPct val="87000"/>
              </a:lnSpc>
              <a:defRPr sz="6700" spc="-250" baseline="0"/>
            </a:lvl1pPr>
          </a:lstStyle>
          <a:p>
            <a:r>
              <a:rPr lang="en-GB" err="1"/>
              <a:t>Pullout</a:t>
            </a:r>
            <a:r>
              <a:rPr lang="en-GB"/>
              <a:t> Statement example</a:t>
            </a:r>
          </a:p>
        </p:txBody>
      </p:sp>
      <p:pic>
        <p:nvPicPr>
          <p:cNvPr id="8" name="Graphic 7">
            <a:extLst>
              <a:ext uri="{FF2B5EF4-FFF2-40B4-BE49-F238E27FC236}">
                <a16:creationId xmlns:a16="http://schemas.microsoft.com/office/drawing/2014/main" id="{622A179F-A665-F140-8030-E11CC5D066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9" name="Footer Placeholder 4">
            <a:extLst>
              <a:ext uri="{FF2B5EF4-FFF2-40B4-BE49-F238E27FC236}">
                <a16:creationId xmlns:a16="http://schemas.microsoft.com/office/drawing/2014/main" id="{54793A00-50EE-CD47-8833-8F23C46F2524}"/>
              </a:ext>
            </a:extLst>
          </p:cNvPr>
          <p:cNvSpPr>
            <a:spLocks noGrp="1"/>
          </p:cNvSpPr>
          <p:nvPr>
            <p:ph type="ftr" sz="quarter" idx="11"/>
          </p:nvPr>
        </p:nvSpPr>
        <p:spPr>
          <a:xfrm>
            <a:off x="288001" y="6390000"/>
            <a:ext cx="4660727" cy="216000"/>
          </a:xfrm>
        </p:spPr>
        <p:txBody>
          <a:bodyPr anchor="b"/>
          <a:lstStyle>
            <a:lvl1pPr>
              <a:defRPr>
                <a:solidFill>
                  <a:schemeClr val="tx2">
                    <a:lumMod val="75000"/>
                  </a:schemeClr>
                </a:solidFill>
              </a:defRPr>
            </a:lvl1pPr>
          </a:lstStyle>
          <a:p>
            <a:r>
              <a:rPr lang="en-GB"/>
              <a:t>Document name here colours may vary depending on background</a:t>
            </a:r>
          </a:p>
        </p:txBody>
      </p:sp>
      <p:sp>
        <p:nvSpPr>
          <p:cNvPr id="10" name="Slide Number Placeholder 5">
            <a:extLst>
              <a:ext uri="{FF2B5EF4-FFF2-40B4-BE49-F238E27FC236}">
                <a16:creationId xmlns:a16="http://schemas.microsoft.com/office/drawing/2014/main" id="{7C715579-9D16-FA46-BC15-8A6F82F78986}"/>
              </a:ext>
            </a:extLst>
          </p:cNvPr>
          <p:cNvSpPr>
            <a:spLocks noGrp="1"/>
          </p:cNvSpPr>
          <p:nvPr>
            <p:ph type="sldNum" sz="quarter" idx="12"/>
          </p:nvPr>
        </p:nvSpPr>
        <p:spPr>
          <a:xfrm>
            <a:off x="5711868" y="6390000"/>
            <a:ext cx="768264" cy="216000"/>
          </a:xfrm>
        </p:spPr>
        <p:txBody>
          <a:bodyPr anchor="b"/>
          <a:lstStyle>
            <a:lvl1pPr>
              <a:defRPr>
                <a:solidFill>
                  <a:schemeClr val="tx2"/>
                </a:solidFill>
              </a:defRPr>
            </a:lvl1pPr>
          </a:lstStyle>
          <a:p>
            <a:fld id="{00494FFB-D93B-3A4F-94BC-3EF367A1D17C}" type="slidenum">
              <a:rPr lang="en-GB" smtClean="0"/>
              <a:pPr/>
              <a:t>‹#›</a:t>
            </a:fld>
            <a:endParaRPr lang="en-GB"/>
          </a:p>
        </p:txBody>
      </p:sp>
    </p:spTree>
    <p:extLst>
      <p:ext uri="{BB962C8B-B14F-4D97-AF65-F5344CB8AC3E}">
        <p14:creationId xmlns:p14="http://schemas.microsoft.com/office/powerpoint/2010/main" val="2174274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ullout quote 2">
    <p:bg>
      <p:bgPr>
        <a:solidFill>
          <a:schemeClr val="tx2"/>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33AD70FE-9776-C64A-8FC4-B12D77679A7B}"/>
              </a:ext>
            </a:extLst>
          </p:cNvPr>
          <p:cNvSpPr/>
          <p:nvPr userDrawn="1"/>
        </p:nvSpPr>
        <p:spPr>
          <a:xfrm>
            <a:off x="3508310" y="1"/>
            <a:ext cx="8154956" cy="6111769"/>
          </a:xfrm>
          <a:custGeom>
            <a:avLst/>
            <a:gdLst>
              <a:gd name="connsiteX0" fmla="*/ 544294 w 8154956"/>
              <a:gd name="connsiteY0" fmla="*/ 0 h 6111769"/>
              <a:gd name="connsiteX1" fmla="*/ 7610662 w 8154956"/>
              <a:gd name="connsiteY1" fmla="*/ 0 h 6111769"/>
              <a:gd name="connsiteX2" fmla="*/ 7662826 w 8154956"/>
              <a:gd name="connsiteY2" fmla="*/ 90723 h 6111769"/>
              <a:gd name="connsiteX3" fmla="*/ 8154956 w 8154956"/>
              <a:gd name="connsiteY3" fmla="*/ 2034291 h 6111769"/>
              <a:gd name="connsiteX4" fmla="*/ 4077478 w 8154956"/>
              <a:gd name="connsiteY4" fmla="*/ 6111769 h 6111769"/>
              <a:gd name="connsiteX5" fmla="*/ 0 w 8154956"/>
              <a:gd name="connsiteY5" fmla="*/ 2034291 h 6111769"/>
              <a:gd name="connsiteX6" fmla="*/ 492130 w 8154956"/>
              <a:gd name="connsiteY6" fmla="*/ 90723 h 6111769"/>
              <a:gd name="connsiteX7" fmla="*/ 544294 w 8154956"/>
              <a:gd name="connsiteY7" fmla="*/ 0 h 611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4956" h="6111769">
                <a:moveTo>
                  <a:pt x="544294" y="0"/>
                </a:moveTo>
                <a:lnTo>
                  <a:pt x="7610662" y="0"/>
                </a:lnTo>
                <a:lnTo>
                  <a:pt x="7662826" y="90723"/>
                </a:lnTo>
                <a:cubicBezTo>
                  <a:pt x="7976680" y="668474"/>
                  <a:pt x="8154956" y="1330563"/>
                  <a:pt x="8154956" y="2034291"/>
                </a:cubicBezTo>
                <a:cubicBezTo>
                  <a:pt x="8154956" y="4286220"/>
                  <a:pt x="6329407" y="6111769"/>
                  <a:pt x="4077478" y="6111769"/>
                </a:cubicBezTo>
                <a:cubicBezTo>
                  <a:pt x="1825549" y="6111769"/>
                  <a:pt x="0" y="4286220"/>
                  <a:pt x="0" y="2034291"/>
                </a:cubicBezTo>
                <a:cubicBezTo>
                  <a:pt x="0" y="1330563"/>
                  <a:pt x="178276" y="668474"/>
                  <a:pt x="492130" y="90723"/>
                </a:cubicBezTo>
                <a:lnTo>
                  <a:pt x="54429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6" name="Freeform 15">
            <a:extLst>
              <a:ext uri="{FF2B5EF4-FFF2-40B4-BE49-F238E27FC236}">
                <a16:creationId xmlns:a16="http://schemas.microsoft.com/office/drawing/2014/main" id="{B2175F33-34D8-E54A-96A6-6E4C94B575B9}"/>
              </a:ext>
            </a:extLst>
          </p:cNvPr>
          <p:cNvSpPr/>
          <p:nvPr userDrawn="1"/>
        </p:nvSpPr>
        <p:spPr>
          <a:xfrm>
            <a:off x="2074963" y="5353159"/>
            <a:ext cx="3021220" cy="1515599"/>
          </a:xfrm>
          <a:custGeom>
            <a:avLst/>
            <a:gdLst>
              <a:gd name="connsiteX0" fmla="*/ 1510610 w 3021220"/>
              <a:gd name="connsiteY0" fmla="*/ 0 h 1515598"/>
              <a:gd name="connsiteX1" fmla="*/ 3021220 w 3021220"/>
              <a:gd name="connsiteY1" fmla="*/ 1510610 h 1515598"/>
              <a:gd name="connsiteX2" fmla="*/ 3020968 w 3021220"/>
              <a:gd name="connsiteY2" fmla="*/ 1515598 h 1515598"/>
              <a:gd name="connsiteX3" fmla="*/ 252 w 3021220"/>
              <a:gd name="connsiteY3" fmla="*/ 1515598 h 1515598"/>
              <a:gd name="connsiteX4" fmla="*/ 0 w 3021220"/>
              <a:gd name="connsiteY4" fmla="*/ 1510610 h 1515598"/>
              <a:gd name="connsiteX5" fmla="*/ 1510610 w 3021220"/>
              <a:gd name="connsiteY5" fmla="*/ 0 h 151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1220" h="1515598">
                <a:moveTo>
                  <a:pt x="1510610" y="0"/>
                </a:moveTo>
                <a:cubicBezTo>
                  <a:pt x="2344897" y="0"/>
                  <a:pt x="3021220" y="676323"/>
                  <a:pt x="3021220" y="1510610"/>
                </a:cubicBezTo>
                <a:lnTo>
                  <a:pt x="3020968" y="1515598"/>
                </a:lnTo>
                <a:lnTo>
                  <a:pt x="252" y="1515598"/>
                </a:lnTo>
                <a:lnTo>
                  <a:pt x="0" y="1510610"/>
                </a:lnTo>
                <a:cubicBezTo>
                  <a:pt x="0" y="676323"/>
                  <a:pt x="676323" y="0"/>
                  <a:pt x="151061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2" name="Footer Placeholder 4">
            <a:extLst>
              <a:ext uri="{FF2B5EF4-FFF2-40B4-BE49-F238E27FC236}">
                <a16:creationId xmlns:a16="http://schemas.microsoft.com/office/drawing/2014/main" id="{1B7BA3B0-8FDA-EE41-B585-66E25F27DD8A}"/>
              </a:ext>
            </a:extLst>
          </p:cNvPr>
          <p:cNvSpPr>
            <a:spLocks noGrp="1"/>
          </p:cNvSpPr>
          <p:nvPr>
            <p:ph type="ftr" sz="quarter" idx="11"/>
          </p:nvPr>
        </p:nvSpPr>
        <p:spPr>
          <a:xfrm>
            <a:off x="288001" y="6390000"/>
            <a:ext cx="4660727" cy="216000"/>
          </a:xfrm>
        </p:spPr>
        <p:txBody>
          <a:bodyPr anchor="b"/>
          <a:lstStyle>
            <a:lvl1pPr>
              <a:defRPr>
                <a:solidFill>
                  <a:schemeClr val="tx1"/>
                </a:solidFill>
              </a:defRPr>
            </a:lvl1pPr>
          </a:lstStyle>
          <a:p>
            <a:r>
              <a:rPr lang="en-GB"/>
              <a:t>Document name here colours may vary depending on background</a:t>
            </a:r>
          </a:p>
        </p:txBody>
      </p:sp>
      <p:sp>
        <p:nvSpPr>
          <p:cNvPr id="23" name="Slide Number Placeholder 5">
            <a:extLst>
              <a:ext uri="{FF2B5EF4-FFF2-40B4-BE49-F238E27FC236}">
                <a16:creationId xmlns:a16="http://schemas.microsoft.com/office/drawing/2014/main" id="{FA235E4A-5B26-E146-9650-EB8E2103CB2F}"/>
              </a:ext>
            </a:extLst>
          </p:cNvPr>
          <p:cNvSpPr>
            <a:spLocks noGrp="1"/>
          </p:cNvSpPr>
          <p:nvPr>
            <p:ph type="sldNum" sz="quarter" idx="12"/>
          </p:nvPr>
        </p:nvSpPr>
        <p:spPr>
          <a:xfrm>
            <a:off x="5711868" y="6390000"/>
            <a:ext cx="768264" cy="216000"/>
          </a:xfrm>
        </p:spPr>
        <p:txBody>
          <a:bodyPr anchor="b"/>
          <a:lstStyle>
            <a:lvl1pPr>
              <a:defRPr>
                <a:solidFill>
                  <a:schemeClr val="tx1"/>
                </a:solidFill>
              </a:defRPr>
            </a:lvl1pPr>
          </a:lstStyle>
          <a:p>
            <a:fld id="{00494FFB-D93B-3A4F-94BC-3EF367A1D17C}" type="slidenum">
              <a:rPr lang="en-GB" smtClean="0"/>
              <a:pPr/>
              <a:t>‹#›</a:t>
            </a:fld>
            <a:endParaRPr lang="en-GB"/>
          </a:p>
        </p:txBody>
      </p:sp>
      <p:sp>
        <p:nvSpPr>
          <p:cNvPr id="8" name="Title 1">
            <a:extLst>
              <a:ext uri="{FF2B5EF4-FFF2-40B4-BE49-F238E27FC236}">
                <a16:creationId xmlns:a16="http://schemas.microsoft.com/office/drawing/2014/main" id="{D297329A-B56A-4347-AF3E-307D9D696CBC}"/>
              </a:ext>
            </a:extLst>
          </p:cNvPr>
          <p:cNvSpPr>
            <a:spLocks noGrp="1"/>
          </p:cNvSpPr>
          <p:nvPr>
            <p:ph type="title" hasCustomPrompt="1"/>
          </p:nvPr>
        </p:nvSpPr>
        <p:spPr>
          <a:xfrm>
            <a:off x="4313270" y="167641"/>
            <a:ext cx="6464355" cy="4569648"/>
          </a:xfrm>
        </p:spPr>
        <p:txBody>
          <a:bodyPr anchor="ctr"/>
          <a:lstStyle>
            <a:lvl1pPr algn="ctr">
              <a:lnSpc>
                <a:spcPct val="87000"/>
              </a:lnSpc>
              <a:defRPr sz="6700" spc="-250" baseline="0"/>
            </a:lvl1pPr>
          </a:lstStyle>
          <a:p>
            <a:r>
              <a:rPr lang="en-GB" err="1"/>
              <a:t>Pullout</a:t>
            </a:r>
            <a:r>
              <a:rPr lang="en-GB"/>
              <a:t> Statement example</a:t>
            </a:r>
          </a:p>
        </p:txBody>
      </p:sp>
    </p:spTree>
    <p:extLst>
      <p:ext uri="{BB962C8B-B14F-4D97-AF65-F5344CB8AC3E}">
        <p14:creationId xmlns:p14="http://schemas.microsoft.com/office/powerpoint/2010/main" val="3358618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Pullout quote 3">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22A179F-A665-F140-8030-E11CC5D066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9" name="Footer Placeholder 4">
            <a:extLst>
              <a:ext uri="{FF2B5EF4-FFF2-40B4-BE49-F238E27FC236}">
                <a16:creationId xmlns:a16="http://schemas.microsoft.com/office/drawing/2014/main" id="{9EC3784F-E288-D044-9628-7AB48382518E}"/>
              </a:ext>
            </a:extLst>
          </p:cNvPr>
          <p:cNvSpPr>
            <a:spLocks noGrp="1"/>
          </p:cNvSpPr>
          <p:nvPr>
            <p:ph type="ftr" sz="quarter" idx="11"/>
          </p:nvPr>
        </p:nvSpPr>
        <p:spPr>
          <a:xfrm>
            <a:off x="288001" y="6390000"/>
            <a:ext cx="4660727" cy="216000"/>
          </a:xfrm>
        </p:spPr>
        <p:txBody>
          <a:bodyPr anchor="b"/>
          <a:lstStyle>
            <a:lvl1pPr>
              <a:defRPr>
                <a:solidFill>
                  <a:schemeClr val="tx2"/>
                </a:solidFill>
              </a:defRPr>
            </a:lvl1pPr>
          </a:lstStyle>
          <a:p>
            <a:r>
              <a:rPr lang="en-GB"/>
              <a:t>Document name here colours may vary depending on background</a:t>
            </a:r>
          </a:p>
        </p:txBody>
      </p:sp>
      <p:sp>
        <p:nvSpPr>
          <p:cNvPr id="10" name="Slide Number Placeholder 5">
            <a:extLst>
              <a:ext uri="{FF2B5EF4-FFF2-40B4-BE49-F238E27FC236}">
                <a16:creationId xmlns:a16="http://schemas.microsoft.com/office/drawing/2014/main" id="{396B6D72-8F69-1F47-A6B1-5222FC13D373}"/>
              </a:ext>
            </a:extLst>
          </p:cNvPr>
          <p:cNvSpPr>
            <a:spLocks noGrp="1"/>
          </p:cNvSpPr>
          <p:nvPr>
            <p:ph type="sldNum" sz="quarter" idx="12"/>
          </p:nvPr>
        </p:nvSpPr>
        <p:spPr>
          <a:xfrm>
            <a:off x="5711868" y="6390000"/>
            <a:ext cx="768264" cy="216000"/>
          </a:xfrm>
        </p:spPr>
        <p:txBody>
          <a:bodyPr anchor="b"/>
          <a:lstStyle>
            <a:lvl1pPr>
              <a:defRPr>
                <a:solidFill>
                  <a:schemeClr val="tx2"/>
                </a:solidFill>
              </a:defRPr>
            </a:lvl1pPr>
          </a:lstStyle>
          <a:p>
            <a:fld id="{00494FFB-D93B-3A4F-94BC-3EF367A1D17C}" type="slidenum">
              <a:rPr lang="en-GB" smtClean="0"/>
              <a:pPr/>
              <a:t>‹#›</a:t>
            </a:fld>
            <a:endParaRPr lang="en-GB"/>
          </a:p>
        </p:txBody>
      </p:sp>
      <p:sp>
        <p:nvSpPr>
          <p:cNvPr id="7" name="Title 1">
            <a:extLst>
              <a:ext uri="{FF2B5EF4-FFF2-40B4-BE49-F238E27FC236}">
                <a16:creationId xmlns:a16="http://schemas.microsoft.com/office/drawing/2014/main" id="{58F483AD-346F-5E40-8741-2E11BDA9C2DA}"/>
              </a:ext>
            </a:extLst>
          </p:cNvPr>
          <p:cNvSpPr>
            <a:spLocks noGrp="1"/>
          </p:cNvSpPr>
          <p:nvPr>
            <p:ph type="title" hasCustomPrompt="1"/>
          </p:nvPr>
        </p:nvSpPr>
        <p:spPr>
          <a:xfrm>
            <a:off x="1661161" y="838201"/>
            <a:ext cx="8869680" cy="5047130"/>
          </a:xfrm>
        </p:spPr>
        <p:txBody>
          <a:bodyPr anchor="ctr"/>
          <a:lstStyle>
            <a:lvl1pPr algn="ctr">
              <a:lnSpc>
                <a:spcPct val="87000"/>
              </a:lnSpc>
              <a:defRPr sz="6700" spc="-250" baseline="0">
                <a:solidFill>
                  <a:schemeClr val="tx2"/>
                </a:solidFill>
              </a:defRPr>
            </a:lvl1pPr>
          </a:lstStyle>
          <a:p>
            <a:r>
              <a:rPr lang="en-GB" err="1"/>
              <a:t>Pullout</a:t>
            </a:r>
            <a:br>
              <a:rPr lang="en-GB"/>
            </a:br>
            <a:r>
              <a:rPr lang="en-GB"/>
              <a:t>Statement</a:t>
            </a:r>
            <a:br>
              <a:rPr lang="en-GB"/>
            </a:br>
            <a:r>
              <a:rPr lang="en-GB"/>
              <a:t>example</a:t>
            </a:r>
          </a:p>
        </p:txBody>
      </p:sp>
    </p:spTree>
    <p:extLst>
      <p:ext uri="{BB962C8B-B14F-4D97-AF65-F5344CB8AC3E}">
        <p14:creationId xmlns:p14="http://schemas.microsoft.com/office/powerpoint/2010/main" val="16189014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losing slide 1">
    <p:bg>
      <p:bgPr>
        <a:solidFill>
          <a:schemeClr val="tx1"/>
        </a:solidFill>
        <a:effectLst/>
      </p:bgPr>
    </p:bg>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F00FFE01-6B74-CC43-AD7C-26F3F3EBF832}"/>
              </a:ext>
            </a:extLst>
          </p:cNvPr>
          <p:cNvSpPr/>
          <p:nvPr userDrawn="1"/>
        </p:nvSpPr>
        <p:spPr>
          <a:xfrm>
            <a:off x="6145269" y="0"/>
            <a:ext cx="6046731" cy="3174821"/>
          </a:xfrm>
          <a:custGeom>
            <a:avLst/>
            <a:gdLst>
              <a:gd name="connsiteX0" fmla="*/ 0 w 6046730"/>
              <a:gd name="connsiteY0" fmla="*/ 0 h 3174821"/>
              <a:gd name="connsiteX1" fmla="*/ 6046730 w 6046730"/>
              <a:gd name="connsiteY1" fmla="*/ 0 h 3174821"/>
              <a:gd name="connsiteX2" fmla="*/ 6046730 w 6046730"/>
              <a:gd name="connsiteY2" fmla="*/ 2091617 h 3174821"/>
              <a:gd name="connsiteX3" fmla="*/ 6000369 w 6046730"/>
              <a:gd name="connsiteY3" fmla="*/ 2142613 h 3174821"/>
              <a:gd name="connsiteX4" fmla="*/ 3507742 w 6046730"/>
              <a:gd name="connsiteY4" fmla="*/ 3174821 h 3174821"/>
              <a:gd name="connsiteX5" fmla="*/ 835 w 6046730"/>
              <a:gd name="connsiteY5" fmla="*/ 10970 h 3174821"/>
              <a:gd name="connsiteX6" fmla="*/ 0 w 6046730"/>
              <a:gd name="connsiteY6" fmla="*/ 0 h 317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730" h="3174821">
                <a:moveTo>
                  <a:pt x="0" y="0"/>
                </a:moveTo>
                <a:lnTo>
                  <a:pt x="6046730" y="0"/>
                </a:lnTo>
                <a:lnTo>
                  <a:pt x="6046730" y="2091617"/>
                </a:lnTo>
                <a:lnTo>
                  <a:pt x="6000369" y="2142613"/>
                </a:lnTo>
                <a:cubicBezTo>
                  <a:pt x="5362450" y="2780364"/>
                  <a:pt x="4481174" y="3174821"/>
                  <a:pt x="3507742" y="3174821"/>
                </a:cubicBezTo>
                <a:cubicBezTo>
                  <a:pt x="1682558" y="3174821"/>
                  <a:pt x="181355" y="1788058"/>
                  <a:pt x="835" y="1097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object 4">
            <a:extLst>
              <a:ext uri="{FF2B5EF4-FFF2-40B4-BE49-F238E27FC236}">
                <a16:creationId xmlns:a16="http://schemas.microsoft.com/office/drawing/2014/main" id="{B04893F5-27DC-0548-9F96-CADA5491A10C}"/>
              </a:ext>
            </a:extLst>
          </p:cNvPr>
          <p:cNvSpPr/>
          <p:nvPr userDrawn="1"/>
        </p:nvSpPr>
        <p:spPr>
          <a:xfrm>
            <a:off x="428" y="1704265"/>
            <a:ext cx="7588083" cy="5153319"/>
          </a:xfrm>
          <a:custGeom>
            <a:avLst/>
            <a:gdLst/>
            <a:ahLst/>
            <a:cxnLst/>
            <a:rect l="l" t="t" r="r" b="b"/>
            <a:pathLst>
              <a:path w="12513310" h="8498205">
                <a:moveTo>
                  <a:pt x="6225590" y="0"/>
                </a:moveTo>
                <a:lnTo>
                  <a:pt x="0" y="6225590"/>
                </a:lnTo>
                <a:lnTo>
                  <a:pt x="0" y="8498097"/>
                </a:lnTo>
                <a:lnTo>
                  <a:pt x="10302042" y="8498097"/>
                </a:lnTo>
                <a:lnTo>
                  <a:pt x="12512708" y="6287442"/>
                </a:lnTo>
                <a:lnTo>
                  <a:pt x="6225590" y="0"/>
                </a:lnTo>
                <a:close/>
              </a:path>
            </a:pathLst>
          </a:custGeom>
          <a:solidFill>
            <a:schemeClr val="accent3"/>
          </a:solidFill>
        </p:spPr>
        <p:txBody>
          <a:bodyPr wrap="square" lIns="0" tIns="0" rIns="0" bIns="0" rtlCol="0"/>
          <a:lstStyle/>
          <a:p>
            <a:endParaRPr sz="663"/>
          </a:p>
        </p:txBody>
      </p:sp>
      <p:sp>
        <p:nvSpPr>
          <p:cNvPr id="13" name="Subtitle 2">
            <a:extLst>
              <a:ext uri="{FF2B5EF4-FFF2-40B4-BE49-F238E27FC236}">
                <a16:creationId xmlns:a16="http://schemas.microsoft.com/office/drawing/2014/main" id="{2FC04284-6C3B-7E40-974A-92F275ECED1A}"/>
              </a:ext>
            </a:extLst>
          </p:cNvPr>
          <p:cNvSpPr>
            <a:spLocks noGrp="1"/>
          </p:cNvSpPr>
          <p:nvPr>
            <p:ph type="subTitle" idx="1" hasCustomPrompt="1"/>
          </p:nvPr>
        </p:nvSpPr>
        <p:spPr>
          <a:xfrm>
            <a:off x="288001" y="6137493"/>
            <a:ext cx="4230212" cy="457163"/>
          </a:xfrm>
        </p:spPr>
        <p:txBody>
          <a:bodyPr anchor="b"/>
          <a:lstStyle>
            <a:lvl1pPr marL="0" indent="0" algn="l">
              <a:buNone/>
              <a:defRPr sz="13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Name and email</a:t>
            </a:r>
          </a:p>
        </p:txBody>
      </p:sp>
      <p:sp>
        <p:nvSpPr>
          <p:cNvPr id="15" name="Date Placeholder 3">
            <a:extLst>
              <a:ext uri="{FF2B5EF4-FFF2-40B4-BE49-F238E27FC236}">
                <a16:creationId xmlns:a16="http://schemas.microsoft.com/office/drawing/2014/main" id="{608ECB36-DBAB-2146-AFDB-F2FDF138A1CE}"/>
              </a:ext>
            </a:extLst>
          </p:cNvPr>
          <p:cNvSpPr>
            <a:spLocks noGrp="1"/>
          </p:cNvSpPr>
          <p:nvPr>
            <p:ph type="dt" sz="half" idx="2"/>
          </p:nvPr>
        </p:nvSpPr>
        <p:spPr>
          <a:xfrm>
            <a:off x="10623885" y="6390000"/>
            <a:ext cx="1352116" cy="216000"/>
          </a:xfrm>
          <a:prstGeom prst="rect">
            <a:avLst/>
          </a:prstGeom>
        </p:spPr>
        <p:txBody>
          <a:bodyPr lIns="0" tIns="0" rIns="0" bIns="0" anchor="b">
            <a:noAutofit/>
          </a:bodyPr>
          <a:lstStyle>
            <a:lvl1pPr algn="r">
              <a:defRPr sz="900" b="0" i="0">
                <a:solidFill>
                  <a:schemeClr val="tx2"/>
                </a:solidFill>
                <a:latin typeface="Modern Era Medium" panose="02000000000000000000" pitchFamily="2" charset="0"/>
              </a:defRPr>
            </a:lvl1pPr>
          </a:lstStyle>
          <a:p>
            <a:endParaRPr lang="en-GB"/>
          </a:p>
        </p:txBody>
      </p:sp>
      <p:pic>
        <p:nvPicPr>
          <p:cNvPr id="16" name="Graphic 15">
            <a:extLst>
              <a:ext uri="{FF2B5EF4-FFF2-40B4-BE49-F238E27FC236}">
                <a16:creationId xmlns:a16="http://schemas.microsoft.com/office/drawing/2014/main" id="{CC54880F-DE0C-1447-AB7B-D4810652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411" y="263344"/>
            <a:ext cx="1127972" cy="553235"/>
          </a:xfrm>
          <a:prstGeom prst="rect">
            <a:avLst/>
          </a:prstGeom>
        </p:spPr>
      </p:pic>
      <p:sp>
        <p:nvSpPr>
          <p:cNvPr id="23" name="Footer Placeholder 4">
            <a:extLst>
              <a:ext uri="{FF2B5EF4-FFF2-40B4-BE49-F238E27FC236}">
                <a16:creationId xmlns:a16="http://schemas.microsoft.com/office/drawing/2014/main" id="{DD07D3BB-7172-CC41-A92A-DAA84AB79527}"/>
              </a:ext>
            </a:extLst>
          </p:cNvPr>
          <p:cNvSpPr>
            <a:spLocks noGrp="1"/>
          </p:cNvSpPr>
          <p:nvPr>
            <p:ph type="ftr" sz="quarter" idx="11"/>
          </p:nvPr>
        </p:nvSpPr>
        <p:spPr>
          <a:xfrm>
            <a:off x="6905368" y="6390000"/>
            <a:ext cx="3610232" cy="216000"/>
          </a:xfrm>
        </p:spPr>
        <p:txBody>
          <a:bodyPr anchor="b"/>
          <a:lstStyle>
            <a:lvl1pPr>
              <a:defRPr>
                <a:solidFill>
                  <a:schemeClr val="tx2"/>
                </a:solidFill>
              </a:defRPr>
            </a:lvl1pPr>
          </a:lstStyle>
          <a:p>
            <a:r>
              <a:rPr lang="en-GB"/>
              <a:t>Document name here colours may vary depending on background</a:t>
            </a:r>
          </a:p>
        </p:txBody>
      </p:sp>
      <p:sp>
        <p:nvSpPr>
          <p:cNvPr id="12" name="Title 1">
            <a:extLst>
              <a:ext uri="{FF2B5EF4-FFF2-40B4-BE49-F238E27FC236}">
                <a16:creationId xmlns:a16="http://schemas.microsoft.com/office/drawing/2014/main" id="{1E8FDE26-AFBA-2949-899B-2337D8F5AEDB}"/>
              </a:ext>
            </a:extLst>
          </p:cNvPr>
          <p:cNvSpPr>
            <a:spLocks noGrp="1"/>
          </p:cNvSpPr>
          <p:nvPr>
            <p:ph type="ctrTitle" hasCustomPrompt="1"/>
          </p:nvPr>
        </p:nvSpPr>
        <p:spPr>
          <a:xfrm>
            <a:off x="6850246" y="262133"/>
            <a:ext cx="1969221" cy="1048505"/>
          </a:xfrm>
        </p:spPr>
        <p:txBody>
          <a:bodyPr anchor="t"/>
          <a:lstStyle>
            <a:lvl1pPr algn="l">
              <a:lnSpc>
                <a:spcPct val="80000"/>
              </a:lnSpc>
              <a:defRPr sz="2200" b="1" i="0">
                <a:solidFill>
                  <a:schemeClr val="tx1"/>
                </a:solidFill>
                <a:latin typeface="Modern Era Bold" panose="02000000000000000000" pitchFamily="2" charset="0"/>
              </a:defRPr>
            </a:lvl1pPr>
          </a:lstStyle>
          <a:p>
            <a:r>
              <a:rPr lang="en-GB" err="1"/>
              <a:t>Iabuk.com</a:t>
            </a:r>
            <a:endParaRPr lang="en-GB"/>
          </a:p>
        </p:txBody>
      </p:sp>
      <p:sp>
        <p:nvSpPr>
          <p:cNvPr id="4" name="Text Placeholder 3">
            <a:extLst>
              <a:ext uri="{FF2B5EF4-FFF2-40B4-BE49-F238E27FC236}">
                <a16:creationId xmlns:a16="http://schemas.microsoft.com/office/drawing/2014/main" id="{528864E7-8AF5-BA47-86B5-F9C6F60BECC6}"/>
              </a:ext>
            </a:extLst>
          </p:cNvPr>
          <p:cNvSpPr>
            <a:spLocks noGrp="1"/>
          </p:cNvSpPr>
          <p:nvPr>
            <p:ph type="body" sz="quarter" idx="12" hasCustomPrompt="1"/>
          </p:nvPr>
        </p:nvSpPr>
        <p:spPr>
          <a:xfrm>
            <a:off x="9877345" y="262135"/>
            <a:ext cx="2225012" cy="1048505"/>
          </a:xfrm>
        </p:spPr>
        <p:txBody>
          <a:bodyPr/>
          <a:lstStyle>
            <a:lvl1pPr>
              <a:defRPr sz="2200" b="1" i="0">
                <a:solidFill>
                  <a:schemeClr val="tx1"/>
                </a:solidFill>
                <a:latin typeface="Modern Era Bold" panose="02000000000000000000" pitchFamily="2" charset="0"/>
              </a:defRPr>
            </a:lvl1pPr>
          </a:lstStyle>
          <a:p>
            <a:pPr lvl="0"/>
            <a:r>
              <a:rPr lang="en-GB" err="1"/>
              <a:t>info@iabuk.com</a:t>
            </a:r>
            <a:endParaRPr lang="en-GB"/>
          </a:p>
        </p:txBody>
      </p:sp>
    </p:spTree>
    <p:extLst>
      <p:ext uri="{BB962C8B-B14F-4D97-AF65-F5344CB8AC3E}">
        <p14:creationId xmlns:p14="http://schemas.microsoft.com/office/powerpoint/2010/main" val="1173245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tx1"/>
        </a:solidFill>
        <a:effectLst/>
      </p:bgPr>
    </p:bg>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F00FFE01-6B74-CC43-AD7C-26F3F3EBF832}"/>
              </a:ext>
            </a:extLst>
          </p:cNvPr>
          <p:cNvSpPr/>
          <p:nvPr userDrawn="1"/>
        </p:nvSpPr>
        <p:spPr>
          <a:xfrm>
            <a:off x="6145269" y="0"/>
            <a:ext cx="6046731" cy="3174821"/>
          </a:xfrm>
          <a:custGeom>
            <a:avLst/>
            <a:gdLst>
              <a:gd name="connsiteX0" fmla="*/ 0 w 6046730"/>
              <a:gd name="connsiteY0" fmla="*/ 0 h 3174821"/>
              <a:gd name="connsiteX1" fmla="*/ 6046730 w 6046730"/>
              <a:gd name="connsiteY1" fmla="*/ 0 h 3174821"/>
              <a:gd name="connsiteX2" fmla="*/ 6046730 w 6046730"/>
              <a:gd name="connsiteY2" fmla="*/ 2091617 h 3174821"/>
              <a:gd name="connsiteX3" fmla="*/ 6000369 w 6046730"/>
              <a:gd name="connsiteY3" fmla="*/ 2142613 h 3174821"/>
              <a:gd name="connsiteX4" fmla="*/ 3507742 w 6046730"/>
              <a:gd name="connsiteY4" fmla="*/ 3174821 h 3174821"/>
              <a:gd name="connsiteX5" fmla="*/ 835 w 6046730"/>
              <a:gd name="connsiteY5" fmla="*/ 10970 h 3174821"/>
              <a:gd name="connsiteX6" fmla="*/ 0 w 6046730"/>
              <a:gd name="connsiteY6" fmla="*/ 0 h 317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730" h="3174821">
                <a:moveTo>
                  <a:pt x="0" y="0"/>
                </a:moveTo>
                <a:lnTo>
                  <a:pt x="6046730" y="0"/>
                </a:lnTo>
                <a:lnTo>
                  <a:pt x="6046730" y="2091617"/>
                </a:lnTo>
                <a:lnTo>
                  <a:pt x="6000369" y="2142613"/>
                </a:lnTo>
                <a:cubicBezTo>
                  <a:pt x="5362450" y="2780364"/>
                  <a:pt x="4481174" y="3174821"/>
                  <a:pt x="3507742" y="3174821"/>
                </a:cubicBezTo>
                <a:cubicBezTo>
                  <a:pt x="1682558" y="3174821"/>
                  <a:pt x="181355" y="1788058"/>
                  <a:pt x="835" y="10970"/>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object 4">
            <a:extLst>
              <a:ext uri="{FF2B5EF4-FFF2-40B4-BE49-F238E27FC236}">
                <a16:creationId xmlns:a16="http://schemas.microsoft.com/office/drawing/2014/main" id="{B04893F5-27DC-0548-9F96-CADA5491A10C}"/>
              </a:ext>
            </a:extLst>
          </p:cNvPr>
          <p:cNvSpPr/>
          <p:nvPr userDrawn="1"/>
        </p:nvSpPr>
        <p:spPr>
          <a:xfrm>
            <a:off x="428" y="1704265"/>
            <a:ext cx="7588083" cy="5153319"/>
          </a:xfrm>
          <a:custGeom>
            <a:avLst/>
            <a:gdLst/>
            <a:ahLst/>
            <a:cxnLst/>
            <a:rect l="l" t="t" r="r" b="b"/>
            <a:pathLst>
              <a:path w="12513310" h="8498205">
                <a:moveTo>
                  <a:pt x="6225590" y="0"/>
                </a:moveTo>
                <a:lnTo>
                  <a:pt x="0" y="6225590"/>
                </a:lnTo>
                <a:lnTo>
                  <a:pt x="0" y="8498097"/>
                </a:lnTo>
                <a:lnTo>
                  <a:pt x="10302042" y="8498097"/>
                </a:lnTo>
                <a:lnTo>
                  <a:pt x="12512708" y="6287442"/>
                </a:lnTo>
                <a:lnTo>
                  <a:pt x="6225590" y="0"/>
                </a:lnTo>
                <a:close/>
              </a:path>
            </a:pathLst>
          </a:custGeom>
          <a:solidFill>
            <a:schemeClr val="accent1"/>
          </a:solidFill>
        </p:spPr>
        <p:txBody>
          <a:bodyPr wrap="square" lIns="0" tIns="0" rIns="0" bIns="0" rtlCol="0"/>
          <a:lstStyle/>
          <a:p>
            <a:endParaRPr sz="663"/>
          </a:p>
        </p:txBody>
      </p:sp>
      <p:sp>
        <p:nvSpPr>
          <p:cNvPr id="13" name="Subtitle 2">
            <a:extLst>
              <a:ext uri="{FF2B5EF4-FFF2-40B4-BE49-F238E27FC236}">
                <a16:creationId xmlns:a16="http://schemas.microsoft.com/office/drawing/2014/main" id="{2FC04284-6C3B-7E40-974A-92F275ECED1A}"/>
              </a:ext>
            </a:extLst>
          </p:cNvPr>
          <p:cNvSpPr>
            <a:spLocks noGrp="1"/>
          </p:cNvSpPr>
          <p:nvPr>
            <p:ph type="subTitle" idx="1" hasCustomPrompt="1"/>
          </p:nvPr>
        </p:nvSpPr>
        <p:spPr>
          <a:xfrm>
            <a:off x="288001" y="6137493"/>
            <a:ext cx="4230212" cy="457163"/>
          </a:xfrm>
        </p:spPr>
        <p:txBody>
          <a:bodyPr anchor="b"/>
          <a:lstStyle>
            <a:lvl1pPr marL="0" indent="0" algn="l">
              <a:buNone/>
              <a:defRPr sz="13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Name and email</a:t>
            </a:r>
          </a:p>
        </p:txBody>
      </p:sp>
      <p:pic>
        <p:nvPicPr>
          <p:cNvPr id="16" name="Graphic 15">
            <a:extLst>
              <a:ext uri="{FF2B5EF4-FFF2-40B4-BE49-F238E27FC236}">
                <a16:creationId xmlns:a16="http://schemas.microsoft.com/office/drawing/2014/main" id="{CC54880F-DE0C-1447-AB7B-D4810652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411" y="263344"/>
            <a:ext cx="1127972" cy="553235"/>
          </a:xfrm>
          <a:prstGeom prst="rect">
            <a:avLst/>
          </a:prstGeom>
        </p:spPr>
      </p:pic>
      <p:sp>
        <p:nvSpPr>
          <p:cNvPr id="12" name="Title 1">
            <a:extLst>
              <a:ext uri="{FF2B5EF4-FFF2-40B4-BE49-F238E27FC236}">
                <a16:creationId xmlns:a16="http://schemas.microsoft.com/office/drawing/2014/main" id="{1E8FDE26-AFBA-2949-899B-2337D8F5AEDB}"/>
              </a:ext>
            </a:extLst>
          </p:cNvPr>
          <p:cNvSpPr>
            <a:spLocks noGrp="1"/>
          </p:cNvSpPr>
          <p:nvPr>
            <p:ph type="ctrTitle" hasCustomPrompt="1"/>
          </p:nvPr>
        </p:nvSpPr>
        <p:spPr>
          <a:xfrm>
            <a:off x="6850246" y="262133"/>
            <a:ext cx="1969221" cy="553235"/>
          </a:xfrm>
        </p:spPr>
        <p:txBody>
          <a:bodyPr anchor="t"/>
          <a:lstStyle>
            <a:lvl1pPr algn="l">
              <a:lnSpc>
                <a:spcPct val="80000"/>
              </a:lnSpc>
              <a:defRPr sz="2200" b="1" i="0">
                <a:solidFill>
                  <a:schemeClr val="tx1"/>
                </a:solidFill>
                <a:latin typeface="Modern Era Bold" panose="02000000000000000000" pitchFamily="2" charset="0"/>
              </a:defRPr>
            </a:lvl1pPr>
          </a:lstStyle>
          <a:p>
            <a:r>
              <a:rPr lang="en-GB" err="1"/>
              <a:t>Iabuk.com</a:t>
            </a:r>
            <a:endParaRPr lang="en-GB"/>
          </a:p>
        </p:txBody>
      </p:sp>
      <p:sp>
        <p:nvSpPr>
          <p:cNvPr id="4" name="Text Placeholder 3">
            <a:extLst>
              <a:ext uri="{FF2B5EF4-FFF2-40B4-BE49-F238E27FC236}">
                <a16:creationId xmlns:a16="http://schemas.microsoft.com/office/drawing/2014/main" id="{528864E7-8AF5-BA47-86B5-F9C6F60BECC6}"/>
              </a:ext>
            </a:extLst>
          </p:cNvPr>
          <p:cNvSpPr>
            <a:spLocks noGrp="1"/>
          </p:cNvSpPr>
          <p:nvPr>
            <p:ph type="body" sz="quarter" idx="12" hasCustomPrompt="1"/>
          </p:nvPr>
        </p:nvSpPr>
        <p:spPr>
          <a:xfrm>
            <a:off x="9877345" y="262135"/>
            <a:ext cx="2225012" cy="553235"/>
          </a:xfrm>
        </p:spPr>
        <p:txBody>
          <a:bodyPr/>
          <a:lstStyle>
            <a:lvl1pPr>
              <a:defRPr sz="2200" b="1" i="0">
                <a:solidFill>
                  <a:schemeClr val="tx1"/>
                </a:solidFill>
                <a:latin typeface="Modern Era Bold" panose="02000000000000000000" pitchFamily="2" charset="0"/>
              </a:defRPr>
            </a:lvl1pPr>
          </a:lstStyle>
          <a:p>
            <a:pPr lvl="0"/>
            <a:r>
              <a:rPr lang="en-GB" err="1"/>
              <a:t>info@iabuk.com</a:t>
            </a:r>
            <a:endParaRPr lang="en-GB"/>
          </a:p>
        </p:txBody>
      </p:sp>
      <p:sp>
        <p:nvSpPr>
          <p:cNvPr id="11" name="Date Placeholder 3">
            <a:extLst>
              <a:ext uri="{FF2B5EF4-FFF2-40B4-BE49-F238E27FC236}">
                <a16:creationId xmlns:a16="http://schemas.microsoft.com/office/drawing/2014/main" id="{1F3CA9F8-DBCB-6142-B26B-4E86CF271FB2}"/>
              </a:ext>
            </a:extLst>
          </p:cNvPr>
          <p:cNvSpPr>
            <a:spLocks noGrp="1"/>
          </p:cNvSpPr>
          <p:nvPr>
            <p:ph type="dt" sz="half" idx="2"/>
          </p:nvPr>
        </p:nvSpPr>
        <p:spPr>
          <a:xfrm>
            <a:off x="10623885" y="6390000"/>
            <a:ext cx="1352116" cy="216000"/>
          </a:xfrm>
          <a:prstGeom prst="rect">
            <a:avLst/>
          </a:prstGeom>
        </p:spPr>
        <p:txBody>
          <a:bodyPr lIns="0" tIns="0" rIns="0" bIns="0" anchor="b">
            <a:noAutofit/>
          </a:bodyPr>
          <a:lstStyle>
            <a:lvl1pPr algn="r">
              <a:defRPr sz="900" b="0" i="0">
                <a:solidFill>
                  <a:schemeClr val="tx2"/>
                </a:solidFill>
                <a:latin typeface="Modern Era Medium" panose="02000000000000000000" pitchFamily="2" charset="0"/>
              </a:defRPr>
            </a:lvl1pPr>
          </a:lstStyle>
          <a:p>
            <a:endParaRPr lang="en-GB"/>
          </a:p>
        </p:txBody>
      </p:sp>
      <p:sp>
        <p:nvSpPr>
          <p:cNvPr id="14" name="Footer Placeholder 4">
            <a:extLst>
              <a:ext uri="{FF2B5EF4-FFF2-40B4-BE49-F238E27FC236}">
                <a16:creationId xmlns:a16="http://schemas.microsoft.com/office/drawing/2014/main" id="{A9628E46-0ED7-F243-92C1-F8931F708F1C}"/>
              </a:ext>
            </a:extLst>
          </p:cNvPr>
          <p:cNvSpPr>
            <a:spLocks noGrp="1"/>
          </p:cNvSpPr>
          <p:nvPr>
            <p:ph type="ftr" sz="quarter" idx="11"/>
          </p:nvPr>
        </p:nvSpPr>
        <p:spPr>
          <a:xfrm>
            <a:off x="6905368" y="6390000"/>
            <a:ext cx="3610232" cy="216000"/>
          </a:xfrm>
        </p:spPr>
        <p:txBody>
          <a:bodyPr anchor="b"/>
          <a:lstStyle>
            <a:lvl1pPr>
              <a:defRPr>
                <a:solidFill>
                  <a:schemeClr val="tx2"/>
                </a:solidFill>
              </a:defRPr>
            </a:lvl1pPr>
          </a:lstStyle>
          <a:p>
            <a:r>
              <a:rPr lang="en-GB"/>
              <a:t>Document name here colours may vary depending on background</a:t>
            </a:r>
          </a:p>
        </p:txBody>
      </p:sp>
    </p:spTree>
    <p:extLst>
      <p:ext uri="{BB962C8B-B14F-4D97-AF65-F5344CB8AC3E}">
        <p14:creationId xmlns:p14="http://schemas.microsoft.com/office/powerpoint/2010/main" val="16134551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losing slide 3">
    <p:bg>
      <p:bgPr>
        <a:solidFill>
          <a:schemeClr val="tx2"/>
        </a:solidFill>
        <a:effectLst/>
      </p:bgPr>
    </p:bg>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F00FFE01-6B74-CC43-AD7C-26F3F3EBF832}"/>
              </a:ext>
            </a:extLst>
          </p:cNvPr>
          <p:cNvSpPr/>
          <p:nvPr userDrawn="1"/>
        </p:nvSpPr>
        <p:spPr>
          <a:xfrm>
            <a:off x="6145269" y="0"/>
            <a:ext cx="6046731" cy="3174821"/>
          </a:xfrm>
          <a:custGeom>
            <a:avLst/>
            <a:gdLst>
              <a:gd name="connsiteX0" fmla="*/ 0 w 6046730"/>
              <a:gd name="connsiteY0" fmla="*/ 0 h 3174821"/>
              <a:gd name="connsiteX1" fmla="*/ 6046730 w 6046730"/>
              <a:gd name="connsiteY1" fmla="*/ 0 h 3174821"/>
              <a:gd name="connsiteX2" fmla="*/ 6046730 w 6046730"/>
              <a:gd name="connsiteY2" fmla="*/ 2091617 h 3174821"/>
              <a:gd name="connsiteX3" fmla="*/ 6000369 w 6046730"/>
              <a:gd name="connsiteY3" fmla="*/ 2142613 h 3174821"/>
              <a:gd name="connsiteX4" fmla="*/ 3507742 w 6046730"/>
              <a:gd name="connsiteY4" fmla="*/ 3174821 h 3174821"/>
              <a:gd name="connsiteX5" fmla="*/ 835 w 6046730"/>
              <a:gd name="connsiteY5" fmla="*/ 10970 h 3174821"/>
              <a:gd name="connsiteX6" fmla="*/ 0 w 6046730"/>
              <a:gd name="connsiteY6" fmla="*/ 0 h 317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730" h="3174821">
                <a:moveTo>
                  <a:pt x="0" y="0"/>
                </a:moveTo>
                <a:lnTo>
                  <a:pt x="6046730" y="0"/>
                </a:lnTo>
                <a:lnTo>
                  <a:pt x="6046730" y="2091617"/>
                </a:lnTo>
                <a:lnTo>
                  <a:pt x="6000369" y="2142613"/>
                </a:lnTo>
                <a:cubicBezTo>
                  <a:pt x="5362450" y="2780364"/>
                  <a:pt x="4481174" y="3174821"/>
                  <a:pt x="3507742" y="3174821"/>
                </a:cubicBezTo>
                <a:cubicBezTo>
                  <a:pt x="1682558" y="3174821"/>
                  <a:pt x="181355" y="1788058"/>
                  <a:pt x="835" y="10970"/>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object 4">
            <a:extLst>
              <a:ext uri="{FF2B5EF4-FFF2-40B4-BE49-F238E27FC236}">
                <a16:creationId xmlns:a16="http://schemas.microsoft.com/office/drawing/2014/main" id="{B04893F5-27DC-0548-9F96-CADA5491A10C}"/>
              </a:ext>
            </a:extLst>
          </p:cNvPr>
          <p:cNvSpPr/>
          <p:nvPr userDrawn="1"/>
        </p:nvSpPr>
        <p:spPr>
          <a:xfrm>
            <a:off x="428" y="1704265"/>
            <a:ext cx="7588083" cy="5153319"/>
          </a:xfrm>
          <a:custGeom>
            <a:avLst/>
            <a:gdLst/>
            <a:ahLst/>
            <a:cxnLst/>
            <a:rect l="l" t="t" r="r" b="b"/>
            <a:pathLst>
              <a:path w="12513310" h="8498205">
                <a:moveTo>
                  <a:pt x="6225590" y="0"/>
                </a:moveTo>
                <a:lnTo>
                  <a:pt x="0" y="6225590"/>
                </a:lnTo>
                <a:lnTo>
                  <a:pt x="0" y="8498097"/>
                </a:lnTo>
                <a:lnTo>
                  <a:pt x="10302042" y="8498097"/>
                </a:lnTo>
                <a:lnTo>
                  <a:pt x="12512708" y="6287442"/>
                </a:lnTo>
                <a:lnTo>
                  <a:pt x="6225590" y="0"/>
                </a:lnTo>
                <a:close/>
              </a:path>
            </a:pathLst>
          </a:custGeom>
          <a:solidFill>
            <a:schemeClr val="accent5"/>
          </a:solidFill>
        </p:spPr>
        <p:txBody>
          <a:bodyPr wrap="square" lIns="0" tIns="0" rIns="0" bIns="0" rtlCol="0"/>
          <a:lstStyle/>
          <a:p>
            <a:endParaRPr sz="663"/>
          </a:p>
        </p:txBody>
      </p:sp>
      <p:sp>
        <p:nvSpPr>
          <p:cNvPr id="13" name="Subtitle 2">
            <a:extLst>
              <a:ext uri="{FF2B5EF4-FFF2-40B4-BE49-F238E27FC236}">
                <a16:creationId xmlns:a16="http://schemas.microsoft.com/office/drawing/2014/main" id="{2FC04284-6C3B-7E40-974A-92F275ECED1A}"/>
              </a:ext>
            </a:extLst>
          </p:cNvPr>
          <p:cNvSpPr>
            <a:spLocks noGrp="1"/>
          </p:cNvSpPr>
          <p:nvPr>
            <p:ph type="subTitle" idx="1" hasCustomPrompt="1"/>
          </p:nvPr>
        </p:nvSpPr>
        <p:spPr>
          <a:xfrm>
            <a:off x="288001" y="6137493"/>
            <a:ext cx="4230212" cy="457163"/>
          </a:xfrm>
        </p:spPr>
        <p:txBody>
          <a:bodyPr anchor="b"/>
          <a:lstStyle>
            <a:lvl1pPr marL="0" indent="0" algn="l">
              <a:buNone/>
              <a:defRPr sz="13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Name and email</a:t>
            </a:r>
          </a:p>
        </p:txBody>
      </p:sp>
      <p:pic>
        <p:nvPicPr>
          <p:cNvPr id="16" name="Graphic 15">
            <a:extLst>
              <a:ext uri="{FF2B5EF4-FFF2-40B4-BE49-F238E27FC236}">
                <a16:creationId xmlns:a16="http://schemas.microsoft.com/office/drawing/2014/main" id="{CC54880F-DE0C-1447-AB7B-D4810652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411" y="263344"/>
            <a:ext cx="1127972" cy="553235"/>
          </a:xfrm>
          <a:prstGeom prst="rect">
            <a:avLst/>
          </a:prstGeom>
        </p:spPr>
      </p:pic>
      <p:sp>
        <p:nvSpPr>
          <p:cNvPr id="12" name="Title 1">
            <a:extLst>
              <a:ext uri="{FF2B5EF4-FFF2-40B4-BE49-F238E27FC236}">
                <a16:creationId xmlns:a16="http://schemas.microsoft.com/office/drawing/2014/main" id="{1E8FDE26-AFBA-2949-899B-2337D8F5AEDB}"/>
              </a:ext>
            </a:extLst>
          </p:cNvPr>
          <p:cNvSpPr>
            <a:spLocks noGrp="1"/>
          </p:cNvSpPr>
          <p:nvPr>
            <p:ph type="ctrTitle" hasCustomPrompt="1"/>
          </p:nvPr>
        </p:nvSpPr>
        <p:spPr>
          <a:xfrm>
            <a:off x="6850246" y="262133"/>
            <a:ext cx="1969221" cy="553235"/>
          </a:xfrm>
        </p:spPr>
        <p:txBody>
          <a:bodyPr anchor="t"/>
          <a:lstStyle>
            <a:lvl1pPr algn="l">
              <a:lnSpc>
                <a:spcPct val="80000"/>
              </a:lnSpc>
              <a:defRPr sz="2200" b="1" i="0">
                <a:solidFill>
                  <a:schemeClr val="tx2"/>
                </a:solidFill>
                <a:latin typeface="Modern Era Bold" panose="02000000000000000000" pitchFamily="2" charset="0"/>
              </a:defRPr>
            </a:lvl1pPr>
          </a:lstStyle>
          <a:p>
            <a:r>
              <a:rPr lang="en-GB" err="1"/>
              <a:t>Iabuk.com</a:t>
            </a:r>
            <a:endParaRPr lang="en-GB"/>
          </a:p>
        </p:txBody>
      </p:sp>
      <p:sp>
        <p:nvSpPr>
          <p:cNvPr id="4" name="Text Placeholder 3">
            <a:extLst>
              <a:ext uri="{FF2B5EF4-FFF2-40B4-BE49-F238E27FC236}">
                <a16:creationId xmlns:a16="http://schemas.microsoft.com/office/drawing/2014/main" id="{528864E7-8AF5-BA47-86B5-F9C6F60BECC6}"/>
              </a:ext>
            </a:extLst>
          </p:cNvPr>
          <p:cNvSpPr>
            <a:spLocks noGrp="1"/>
          </p:cNvSpPr>
          <p:nvPr>
            <p:ph type="body" sz="quarter" idx="12" hasCustomPrompt="1"/>
          </p:nvPr>
        </p:nvSpPr>
        <p:spPr>
          <a:xfrm>
            <a:off x="9877345" y="262135"/>
            <a:ext cx="2225012" cy="553235"/>
          </a:xfrm>
        </p:spPr>
        <p:txBody>
          <a:bodyPr/>
          <a:lstStyle>
            <a:lvl1pPr>
              <a:defRPr sz="2200" b="1" i="0">
                <a:solidFill>
                  <a:schemeClr val="tx2"/>
                </a:solidFill>
                <a:latin typeface="Modern Era Bold" panose="02000000000000000000" pitchFamily="2" charset="0"/>
              </a:defRPr>
            </a:lvl1pPr>
          </a:lstStyle>
          <a:p>
            <a:pPr lvl="0"/>
            <a:r>
              <a:rPr lang="en-GB" err="1"/>
              <a:t>info@iabuk.com</a:t>
            </a:r>
            <a:endParaRPr lang="en-GB"/>
          </a:p>
        </p:txBody>
      </p:sp>
      <p:sp>
        <p:nvSpPr>
          <p:cNvPr id="10" name="Date Placeholder 3">
            <a:extLst>
              <a:ext uri="{FF2B5EF4-FFF2-40B4-BE49-F238E27FC236}">
                <a16:creationId xmlns:a16="http://schemas.microsoft.com/office/drawing/2014/main" id="{1AAE13EE-61C9-444F-8D27-B6EAC94F3B76}"/>
              </a:ext>
            </a:extLst>
          </p:cNvPr>
          <p:cNvSpPr>
            <a:spLocks noGrp="1"/>
          </p:cNvSpPr>
          <p:nvPr>
            <p:ph type="dt" sz="half" idx="2"/>
          </p:nvPr>
        </p:nvSpPr>
        <p:spPr>
          <a:xfrm>
            <a:off x="10623885" y="6390000"/>
            <a:ext cx="1352116" cy="216000"/>
          </a:xfrm>
          <a:prstGeom prst="rect">
            <a:avLst/>
          </a:prstGeom>
        </p:spPr>
        <p:txBody>
          <a:bodyPr lIns="0" tIns="0" rIns="0" bIns="0" anchor="b">
            <a:noAutofit/>
          </a:bodyPr>
          <a:lstStyle>
            <a:lvl1pPr algn="r">
              <a:defRPr sz="900" b="0" i="0">
                <a:solidFill>
                  <a:schemeClr val="tx1"/>
                </a:solidFill>
                <a:latin typeface="Modern Era Medium" panose="02000000000000000000" pitchFamily="2" charset="0"/>
              </a:defRPr>
            </a:lvl1pPr>
          </a:lstStyle>
          <a:p>
            <a:endParaRPr lang="en-GB"/>
          </a:p>
        </p:txBody>
      </p:sp>
      <p:sp>
        <p:nvSpPr>
          <p:cNvPr id="11" name="Footer Placeholder 4">
            <a:extLst>
              <a:ext uri="{FF2B5EF4-FFF2-40B4-BE49-F238E27FC236}">
                <a16:creationId xmlns:a16="http://schemas.microsoft.com/office/drawing/2014/main" id="{D6E5B897-329D-3E4C-8632-A2D5FC5AA10D}"/>
              </a:ext>
            </a:extLst>
          </p:cNvPr>
          <p:cNvSpPr>
            <a:spLocks noGrp="1"/>
          </p:cNvSpPr>
          <p:nvPr>
            <p:ph type="ftr" sz="quarter" idx="11"/>
          </p:nvPr>
        </p:nvSpPr>
        <p:spPr>
          <a:xfrm>
            <a:off x="6905368" y="6390000"/>
            <a:ext cx="3610232" cy="216000"/>
          </a:xfrm>
        </p:spPr>
        <p:txBody>
          <a:bodyPr anchor="b"/>
          <a:lstStyle>
            <a:lvl1pPr>
              <a:defRPr>
                <a:solidFill>
                  <a:schemeClr val="tx1"/>
                </a:solidFill>
              </a:defRPr>
            </a:lvl1pPr>
          </a:lstStyle>
          <a:p>
            <a:r>
              <a:rPr lang="en-GB"/>
              <a:t>Document name here colours may vary depending on background</a:t>
            </a:r>
          </a:p>
        </p:txBody>
      </p:sp>
    </p:spTree>
    <p:extLst>
      <p:ext uri="{BB962C8B-B14F-4D97-AF65-F5344CB8AC3E}">
        <p14:creationId xmlns:p14="http://schemas.microsoft.com/office/powerpoint/2010/main" val="26376538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losing slide 4">
    <p:bg>
      <p:bgPr>
        <a:solidFill>
          <a:schemeClr val="tx2"/>
        </a:solidFill>
        <a:effectLst/>
      </p:bgPr>
    </p:bg>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F00FFE01-6B74-CC43-AD7C-26F3F3EBF832}"/>
              </a:ext>
            </a:extLst>
          </p:cNvPr>
          <p:cNvSpPr/>
          <p:nvPr userDrawn="1"/>
        </p:nvSpPr>
        <p:spPr>
          <a:xfrm>
            <a:off x="6145269" y="0"/>
            <a:ext cx="6046731" cy="3174821"/>
          </a:xfrm>
          <a:custGeom>
            <a:avLst/>
            <a:gdLst>
              <a:gd name="connsiteX0" fmla="*/ 0 w 6046730"/>
              <a:gd name="connsiteY0" fmla="*/ 0 h 3174821"/>
              <a:gd name="connsiteX1" fmla="*/ 6046730 w 6046730"/>
              <a:gd name="connsiteY1" fmla="*/ 0 h 3174821"/>
              <a:gd name="connsiteX2" fmla="*/ 6046730 w 6046730"/>
              <a:gd name="connsiteY2" fmla="*/ 2091617 h 3174821"/>
              <a:gd name="connsiteX3" fmla="*/ 6000369 w 6046730"/>
              <a:gd name="connsiteY3" fmla="*/ 2142613 h 3174821"/>
              <a:gd name="connsiteX4" fmla="*/ 3507742 w 6046730"/>
              <a:gd name="connsiteY4" fmla="*/ 3174821 h 3174821"/>
              <a:gd name="connsiteX5" fmla="*/ 835 w 6046730"/>
              <a:gd name="connsiteY5" fmla="*/ 10970 h 3174821"/>
              <a:gd name="connsiteX6" fmla="*/ 0 w 6046730"/>
              <a:gd name="connsiteY6" fmla="*/ 0 h 317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730" h="3174821">
                <a:moveTo>
                  <a:pt x="0" y="0"/>
                </a:moveTo>
                <a:lnTo>
                  <a:pt x="6046730" y="0"/>
                </a:lnTo>
                <a:lnTo>
                  <a:pt x="6046730" y="2091617"/>
                </a:lnTo>
                <a:lnTo>
                  <a:pt x="6000369" y="2142613"/>
                </a:lnTo>
                <a:cubicBezTo>
                  <a:pt x="5362450" y="2780364"/>
                  <a:pt x="4481174" y="3174821"/>
                  <a:pt x="3507742" y="3174821"/>
                </a:cubicBezTo>
                <a:cubicBezTo>
                  <a:pt x="1682558" y="3174821"/>
                  <a:pt x="181355" y="1788058"/>
                  <a:pt x="835" y="10970"/>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24" name="object 4">
            <a:extLst>
              <a:ext uri="{FF2B5EF4-FFF2-40B4-BE49-F238E27FC236}">
                <a16:creationId xmlns:a16="http://schemas.microsoft.com/office/drawing/2014/main" id="{B04893F5-27DC-0548-9F96-CADA5491A10C}"/>
              </a:ext>
            </a:extLst>
          </p:cNvPr>
          <p:cNvSpPr/>
          <p:nvPr userDrawn="1"/>
        </p:nvSpPr>
        <p:spPr>
          <a:xfrm>
            <a:off x="428" y="1704265"/>
            <a:ext cx="7588083" cy="5153319"/>
          </a:xfrm>
          <a:custGeom>
            <a:avLst/>
            <a:gdLst/>
            <a:ahLst/>
            <a:cxnLst/>
            <a:rect l="l" t="t" r="r" b="b"/>
            <a:pathLst>
              <a:path w="12513310" h="8498205">
                <a:moveTo>
                  <a:pt x="6225590" y="0"/>
                </a:moveTo>
                <a:lnTo>
                  <a:pt x="0" y="6225590"/>
                </a:lnTo>
                <a:lnTo>
                  <a:pt x="0" y="8498097"/>
                </a:lnTo>
                <a:lnTo>
                  <a:pt x="10302042" y="8498097"/>
                </a:lnTo>
                <a:lnTo>
                  <a:pt x="12512708" y="6287442"/>
                </a:lnTo>
                <a:lnTo>
                  <a:pt x="6225590" y="0"/>
                </a:lnTo>
                <a:close/>
              </a:path>
            </a:pathLst>
          </a:custGeom>
          <a:solidFill>
            <a:schemeClr val="accent2"/>
          </a:solidFill>
        </p:spPr>
        <p:txBody>
          <a:bodyPr wrap="square" lIns="0" tIns="0" rIns="0" bIns="0" rtlCol="0"/>
          <a:lstStyle/>
          <a:p>
            <a:endParaRPr sz="663"/>
          </a:p>
        </p:txBody>
      </p:sp>
      <p:sp>
        <p:nvSpPr>
          <p:cNvPr id="13" name="Subtitle 2">
            <a:extLst>
              <a:ext uri="{FF2B5EF4-FFF2-40B4-BE49-F238E27FC236}">
                <a16:creationId xmlns:a16="http://schemas.microsoft.com/office/drawing/2014/main" id="{2FC04284-6C3B-7E40-974A-92F275ECED1A}"/>
              </a:ext>
            </a:extLst>
          </p:cNvPr>
          <p:cNvSpPr>
            <a:spLocks noGrp="1"/>
          </p:cNvSpPr>
          <p:nvPr>
            <p:ph type="subTitle" idx="1" hasCustomPrompt="1"/>
          </p:nvPr>
        </p:nvSpPr>
        <p:spPr>
          <a:xfrm>
            <a:off x="288001" y="6137493"/>
            <a:ext cx="4230212" cy="457163"/>
          </a:xfrm>
        </p:spPr>
        <p:txBody>
          <a:bodyPr anchor="b"/>
          <a:lstStyle>
            <a:lvl1pPr marL="0" indent="0" algn="l">
              <a:buNone/>
              <a:defRPr sz="13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Name and email</a:t>
            </a:r>
          </a:p>
        </p:txBody>
      </p:sp>
      <p:pic>
        <p:nvPicPr>
          <p:cNvPr id="16" name="Graphic 15">
            <a:extLst>
              <a:ext uri="{FF2B5EF4-FFF2-40B4-BE49-F238E27FC236}">
                <a16:creationId xmlns:a16="http://schemas.microsoft.com/office/drawing/2014/main" id="{CC54880F-DE0C-1447-AB7B-D4810652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411" y="263344"/>
            <a:ext cx="1127972" cy="553235"/>
          </a:xfrm>
          <a:prstGeom prst="rect">
            <a:avLst/>
          </a:prstGeom>
        </p:spPr>
      </p:pic>
      <p:sp>
        <p:nvSpPr>
          <p:cNvPr id="12" name="Title 1">
            <a:extLst>
              <a:ext uri="{FF2B5EF4-FFF2-40B4-BE49-F238E27FC236}">
                <a16:creationId xmlns:a16="http://schemas.microsoft.com/office/drawing/2014/main" id="{1E8FDE26-AFBA-2949-899B-2337D8F5AEDB}"/>
              </a:ext>
            </a:extLst>
          </p:cNvPr>
          <p:cNvSpPr>
            <a:spLocks noGrp="1"/>
          </p:cNvSpPr>
          <p:nvPr>
            <p:ph type="ctrTitle" hasCustomPrompt="1"/>
          </p:nvPr>
        </p:nvSpPr>
        <p:spPr>
          <a:xfrm>
            <a:off x="6850246" y="262133"/>
            <a:ext cx="1969221" cy="553235"/>
          </a:xfrm>
        </p:spPr>
        <p:txBody>
          <a:bodyPr anchor="t"/>
          <a:lstStyle>
            <a:lvl1pPr algn="l">
              <a:lnSpc>
                <a:spcPct val="80000"/>
              </a:lnSpc>
              <a:defRPr sz="2200" b="1" i="0">
                <a:solidFill>
                  <a:schemeClr val="tx2"/>
                </a:solidFill>
                <a:latin typeface="Modern Era Bold" panose="02000000000000000000" pitchFamily="2" charset="0"/>
              </a:defRPr>
            </a:lvl1pPr>
          </a:lstStyle>
          <a:p>
            <a:r>
              <a:rPr lang="en-GB" err="1"/>
              <a:t>Iabuk.com</a:t>
            </a:r>
            <a:endParaRPr lang="en-GB"/>
          </a:p>
        </p:txBody>
      </p:sp>
      <p:sp>
        <p:nvSpPr>
          <p:cNvPr id="4" name="Text Placeholder 3">
            <a:extLst>
              <a:ext uri="{FF2B5EF4-FFF2-40B4-BE49-F238E27FC236}">
                <a16:creationId xmlns:a16="http://schemas.microsoft.com/office/drawing/2014/main" id="{528864E7-8AF5-BA47-86B5-F9C6F60BECC6}"/>
              </a:ext>
            </a:extLst>
          </p:cNvPr>
          <p:cNvSpPr>
            <a:spLocks noGrp="1"/>
          </p:cNvSpPr>
          <p:nvPr>
            <p:ph type="body" sz="quarter" idx="12" hasCustomPrompt="1"/>
          </p:nvPr>
        </p:nvSpPr>
        <p:spPr>
          <a:xfrm>
            <a:off x="9877345" y="262135"/>
            <a:ext cx="2225012" cy="553235"/>
          </a:xfrm>
        </p:spPr>
        <p:txBody>
          <a:bodyPr/>
          <a:lstStyle>
            <a:lvl1pPr>
              <a:defRPr sz="2200" b="1" i="0">
                <a:solidFill>
                  <a:schemeClr val="tx2"/>
                </a:solidFill>
                <a:latin typeface="Modern Era Bold" panose="02000000000000000000" pitchFamily="2" charset="0"/>
              </a:defRPr>
            </a:lvl1pPr>
          </a:lstStyle>
          <a:p>
            <a:pPr lvl="0"/>
            <a:r>
              <a:rPr lang="en-GB" err="1"/>
              <a:t>info@iabuk.com</a:t>
            </a:r>
            <a:endParaRPr lang="en-GB"/>
          </a:p>
        </p:txBody>
      </p:sp>
      <p:sp>
        <p:nvSpPr>
          <p:cNvPr id="10" name="Date Placeholder 3">
            <a:extLst>
              <a:ext uri="{FF2B5EF4-FFF2-40B4-BE49-F238E27FC236}">
                <a16:creationId xmlns:a16="http://schemas.microsoft.com/office/drawing/2014/main" id="{1AAE13EE-61C9-444F-8D27-B6EAC94F3B76}"/>
              </a:ext>
            </a:extLst>
          </p:cNvPr>
          <p:cNvSpPr>
            <a:spLocks noGrp="1"/>
          </p:cNvSpPr>
          <p:nvPr>
            <p:ph type="dt" sz="half" idx="2"/>
          </p:nvPr>
        </p:nvSpPr>
        <p:spPr>
          <a:xfrm>
            <a:off x="10623885" y="6390000"/>
            <a:ext cx="1352116" cy="216000"/>
          </a:xfrm>
          <a:prstGeom prst="rect">
            <a:avLst/>
          </a:prstGeom>
        </p:spPr>
        <p:txBody>
          <a:bodyPr lIns="0" tIns="0" rIns="0" bIns="0" anchor="b">
            <a:noAutofit/>
          </a:bodyPr>
          <a:lstStyle>
            <a:lvl1pPr algn="r">
              <a:defRPr sz="900" b="0" i="0">
                <a:solidFill>
                  <a:schemeClr val="tx1"/>
                </a:solidFill>
                <a:latin typeface="Modern Era Medium" panose="02000000000000000000" pitchFamily="2" charset="0"/>
              </a:defRPr>
            </a:lvl1pPr>
          </a:lstStyle>
          <a:p>
            <a:endParaRPr lang="en-GB"/>
          </a:p>
        </p:txBody>
      </p:sp>
      <p:sp>
        <p:nvSpPr>
          <p:cNvPr id="11" name="Footer Placeholder 4">
            <a:extLst>
              <a:ext uri="{FF2B5EF4-FFF2-40B4-BE49-F238E27FC236}">
                <a16:creationId xmlns:a16="http://schemas.microsoft.com/office/drawing/2014/main" id="{D6E5B897-329D-3E4C-8632-A2D5FC5AA10D}"/>
              </a:ext>
            </a:extLst>
          </p:cNvPr>
          <p:cNvSpPr>
            <a:spLocks noGrp="1"/>
          </p:cNvSpPr>
          <p:nvPr>
            <p:ph type="ftr" sz="quarter" idx="11"/>
          </p:nvPr>
        </p:nvSpPr>
        <p:spPr>
          <a:xfrm>
            <a:off x="6905368" y="6390000"/>
            <a:ext cx="3610232" cy="216000"/>
          </a:xfrm>
        </p:spPr>
        <p:txBody>
          <a:bodyPr anchor="b"/>
          <a:lstStyle>
            <a:lvl1pPr>
              <a:defRPr>
                <a:solidFill>
                  <a:schemeClr val="tx1"/>
                </a:solidFill>
              </a:defRPr>
            </a:lvl1pPr>
          </a:lstStyle>
          <a:p>
            <a:r>
              <a:rPr lang="en-GB"/>
              <a:t>Document name here colours may vary depending on background</a:t>
            </a:r>
          </a:p>
        </p:txBody>
      </p:sp>
    </p:spTree>
    <p:extLst>
      <p:ext uri="{BB962C8B-B14F-4D97-AF65-F5344CB8AC3E}">
        <p14:creationId xmlns:p14="http://schemas.microsoft.com/office/powerpoint/2010/main" val="239775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3">
    <p:bg>
      <p:bgPr>
        <a:solidFill>
          <a:schemeClr val="tx2"/>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A47B6FD9-837F-B841-A6D4-E1573B21C2A3}"/>
              </a:ext>
            </a:extLst>
          </p:cNvPr>
          <p:cNvSpPr/>
          <p:nvPr userDrawn="1"/>
        </p:nvSpPr>
        <p:spPr>
          <a:xfrm>
            <a:off x="7120869" y="2"/>
            <a:ext cx="5071131" cy="4433831"/>
          </a:xfrm>
          <a:custGeom>
            <a:avLst/>
            <a:gdLst>
              <a:gd name="connsiteX0" fmla="*/ 208899 w 5071130"/>
              <a:gd name="connsiteY0" fmla="*/ 0 h 4433831"/>
              <a:gd name="connsiteX1" fmla="*/ 5071130 w 5071130"/>
              <a:gd name="connsiteY1" fmla="*/ 0 h 4433831"/>
              <a:gd name="connsiteX2" fmla="*/ 5071130 w 5071130"/>
              <a:gd name="connsiteY2" fmla="*/ 3907761 h 4433831"/>
              <a:gd name="connsiteX3" fmla="*/ 4858584 w 5071130"/>
              <a:gd name="connsiteY3" fmla="*/ 4036844 h 4433831"/>
              <a:gd name="connsiteX4" fmla="*/ 3290254 w 5071130"/>
              <a:gd name="connsiteY4" fmla="*/ 4433831 h 4433831"/>
              <a:gd name="connsiteX5" fmla="*/ 0 w 5071130"/>
              <a:gd name="connsiteY5" fmla="*/ 1144648 h 4433831"/>
              <a:gd name="connsiteX6" fmla="*/ 147923 w 5071130"/>
              <a:gd name="connsiteY6" fmla="*/ 166545 h 4433831"/>
              <a:gd name="connsiteX7" fmla="*/ 208899 w 5071130"/>
              <a:gd name="connsiteY7" fmla="*/ 0 h 443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1130" h="4433831">
                <a:moveTo>
                  <a:pt x="208899" y="0"/>
                </a:moveTo>
                <a:lnTo>
                  <a:pt x="5071130" y="0"/>
                </a:lnTo>
                <a:lnTo>
                  <a:pt x="5071130" y="3907761"/>
                </a:lnTo>
                <a:lnTo>
                  <a:pt x="4858584" y="4036844"/>
                </a:lnTo>
                <a:cubicBezTo>
                  <a:pt x="4392378" y="4290021"/>
                  <a:pt x="3858116" y="4433831"/>
                  <a:pt x="3290254" y="4433831"/>
                </a:cubicBezTo>
                <a:cubicBezTo>
                  <a:pt x="1473097" y="4433831"/>
                  <a:pt x="0" y="2961214"/>
                  <a:pt x="0" y="1144648"/>
                </a:cubicBezTo>
                <a:cubicBezTo>
                  <a:pt x="0" y="804042"/>
                  <a:pt x="51788" y="475528"/>
                  <a:pt x="147923" y="166545"/>
                </a:cubicBezTo>
                <a:lnTo>
                  <a:pt x="20889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5" name="Freeform 14">
            <a:extLst>
              <a:ext uri="{FF2B5EF4-FFF2-40B4-BE49-F238E27FC236}">
                <a16:creationId xmlns:a16="http://schemas.microsoft.com/office/drawing/2014/main" id="{AD5632EA-A0D1-D646-AA0D-D79A2BF1072F}"/>
              </a:ext>
            </a:extLst>
          </p:cNvPr>
          <p:cNvSpPr/>
          <p:nvPr userDrawn="1"/>
        </p:nvSpPr>
        <p:spPr>
          <a:xfrm>
            <a:off x="0" y="5106980"/>
            <a:ext cx="2582555" cy="1751021"/>
          </a:xfrm>
          <a:custGeom>
            <a:avLst/>
            <a:gdLst>
              <a:gd name="connsiteX0" fmla="*/ 930554 w 2582554"/>
              <a:gd name="connsiteY0" fmla="*/ 0 h 1751021"/>
              <a:gd name="connsiteX1" fmla="*/ 2582554 w 2582554"/>
              <a:gd name="connsiteY1" fmla="*/ 1651463 h 1751021"/>
              <a:gd name="connsiteX2" fmla="*/ 2577525 w 2582554"/>
              <a:gd name="connsiteY2" fmla="*/ 1751021 h 1751021"/>
              <a:gd name="connsiteX3" fmla="*/ 0 w 2582554"/>
              <a:gd name="connsiteY3" fmla="*/ 1751021 h 1751021"/>
              <a:gd name="connsiteX4" fmla="*/ 0 w 2582554"/>
              <a:gd name="connsiteY4" fmla="*/ 287206 h 1751021"/>
              <a:gd name="connsiteX5" fmla="*/ 6905 w 2582554"/>
              <a:gd name="connsiteY5" fmla="*/ 282044 h 1751021"/>
              <a:gd name="connsiteX6" fmla="*/ 930554 w 2582554"/>
              <a:gd name="connsiteY6" fmla="*/ 0 h 175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2554" h="1751021">
                <a:moveTo>
                  <a:pt x="930554" y="0"/>
                </a:moveTo>
                <a:cubicBezTo>
                  <a:pt x="1842928" y="0"/>
                  <a:pt x="2582554" y="739385"/>
                  <a:pt x="2582554" y="1651463"/>
                </a:cubicBezTo>
                <a:lnTo>
                  <a:pt x="2577525" y="1751021"/>
                </a:lnTo>
                <a:lnTo>
                  <a:pt x="0" y="1751021"/>
                </a:lnTo>
                <a:lnTo>
                  <a:pt x="0" y="287206"/>
                </a:lnTo>
                <a:lnTo>
                  <a:pt x="6905" y="282044"/>
                </a:lnTo>
                <a:cubicBezTo>
                  <a:pt x="270566" y="103976"/>
                  <a:pt x="588414" y="0"/>
                  <a:pt x="9305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8" name="Title 1">
            <a:extLst>
              <a:ext uri="{FF2B5EF4-FFF2-40B4-BE49-F238E27FC236}">
                <a16:creationId xmlns:a16="http://schemas.microsoft.com/office/drawing/2014/main" id="{FEEEEEC4-2785-034E-A6DF-41FC231A5853}"/>
              </a:ext>
            </a:extLst>
          </p:cNvPr>
          <p:cNvSpPr>
            <a:spLocks noGrp="1"/>
          </p:cNvSpPr>
          <p:nvPr>
            <p:ph type="title" hasCustomPrompt="1"/>
          </p:nvPr>
        </p:nvSpPr>
        <p:spPr>
          <a:xfrm>
            <a:off x="288000" y="360000"/>
            <a:ext cx="11619838" cy="4320000"/>
          </a:xfrm>
        </p:spPr>
        <p:txBody>
          <a:bodyPr/>
          <a:lstStyle>
            <a:lvl1pPr>
              <a:lnSpc>
                <a:spcPct val="80000"/>
              </a:lnSpc>
              <a:defRPr sz="8500"/>
            </a:lvl1pPr>
          </a:lstStyle>
          <a:p>
            <a:r>
              <a:rPr lang="en-GB"/>
              <a:t>03</a:t>
            </a:r>
            <a:br>
              <a:rPr lang="en-GB"/>
            </a:br>
            <a:r>
              <a:rPr lang="en-GB"/>
              <a:t>Section Title</a:t>
            </a:r>
          </a:p>
        </p:txBody>
      </p:sp>
      <p:pic>
        <p:nvPicPr>
          <p:cNvPr id="9" name="Graphic 8">
            <a:extLst>
              <a:ext uri="{FF2B5EF4-FFF2-40B4-BE49-F238E27FC236}">
                <a16:creationId xmlns:a16="http://schemas.microsoft.com/office/drawing/2014/main" id="{D4CA029A-24A7-E648-B44F-367202E10F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11" name="Footer Placeholder 4">
            <a:extLst>
              <a:ext uri="{FF2B5EF4-FFF2-40B4-BE49-F238E27FC236}">
                <a16:creationId xmlns:a16="http://schemas.microsoft.com/office/drawing/2014/main" id="{28DD1A0D-A6A5-4D40-B296-ADE087021335}"/>
              </a:ext>
            </a:extLst>
          </p:cNvPr>
          <p:cNvSpPr>
            <a:spLocks noGrp="1"/>
          </p:cNvSpPr>
          <p:nvPr>
            <p:ph type="ftr" sz="quarter" idx="11"/>
          </p:nvPr>
        </p:nvSpPr>
        <p:spPr>
          <a:xfrm>
            <a:off x="288001" y="6390000"/>
            <a:ext cx="4660727" cy="216000"/>
          </a:xfrm>
        </p:spPr>
        <p:txBody>
          <a:bodyPr anchor="b"/>
          <a:lstStyle>
            <a:lvl1pPr>
              <a:defRPr>
                <a:solidFill>
                  <a:schemeClr val="tx2">
                    <a:lumMod val="75000"/>
                  </a:schemeClr>
                </a:solidFill>
              </a:defRPr>
            </a:lvl1pPr>
          </a:lstStyle>
          <a:p>
            <a:r>
              <a:rPr lang="en-GB"/>
              <a:t>Document name here colours may vary depending on background</a:t>
            </a:r>
          </a:p>
        </p:txBody>
      </p:sp>
      <p:sp>
        <p:nvSpPr>
          <p:cNvPr id="12" name="Slide Number Placeholder 5">
            <a:extLst>
              <a:ext uri="{FF2B5EF4-FFF2-40B4-BE49-F238E27FC236}">
                <a16:creationId xmlns:a16="http://schemas.microsoft.com/office/drawing/2014/main" id="{BAACAFDD-1D7A-7044-819E-9CE41772BEB5}"/>
              </a:ext>
            </a:extLst>
          </p:cNvPr>
          <p:cNvSpPr>
            <a:spLocks noGrp="1"/>
          </p:cNvSpPr>
          <p:nvPr>
            <p:ph type="sldNum" sz="quarter" idx="12"/>
          </p:nvPr>
        </p:nvSpPr>
        <p:spPr>
          <a:xfrm>
            <a:off x="5711868" y="6390000"/>
            <a:ext cx="768264" cy="216000"/>
          </a:xfrm>
        </p:spPr>
        <p:txBody>
          <a:bodyPr anchor="b"/>
          <a:lstStyle>
            <a:lvl1pPr>
              <a:defRPr>
                <a:solidFill>
                  <a:schemeClr val="tx1"/>
                </a:solidFill>
              </a:defRPr>
            </a:lvl1pPr>
          </a:lstStyle>
          <a:p>
            <a:fld id="{00494FFB-D93B-3A4F-94BC-3EF367A1D17C}" type="slidenum">
              <a:rPr lang="en-GB" smtClean="0"/>
              <a:pPr/>
              <a:t>‹#›</a:t>
            </a:fld>
            <a:endParaRPr lang="en-GB"/>
          </a:p>
        </p:txBody>
      </p:sp>
    </p:spTree>
    <p:extLst>
      <p:ext uri="{BB962C8B-B14F-4D97-AF65-F5344CB8AC3E}">
        <p14:creationId xmlns:p14="http://schemas.microsoft.com/office/powerpoint/2010/main" val="410238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Title 4">
    <p:bg>
      <p:bgPr>
        <a:solidFill>
          <a:schemeClr val="tx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2AB3198E-1E88-F744-9E04-43C7EDFBC238}"/>
              </a:ext>
            </a:extLst>
          </p:cNvPr>
          <p:cNvSpPr/>
          <p:nvPr userDrawn="1"/>
        </p:nvSpPr>
        <p:spPr>
          <a:xfrm>
            <a:off x="2" y="2"/>
            <a:ext cx="4254501" cy="5667791"/>
          </a:xfrm>
          <a:custGeom>
            <a:avLst/>
            <a:gdLst>
              <a:gd name="connsiteX0" fmla="*/ 0 w 4254501"/>
              <a:gd name="connsiteY0" fmla="*/ 0 h 5667791"/>
              <a:gd name="connsiteX1" fmla="*/ 3969582 w 4254501"/>
              <a:gd name="connsiteY1" fmla="*/ 0 h 5667791"/>
              <a:gd name="connsiteX2" fmla="*/ 4002232 w 4254501"/>
              <a:gd name="connsiteY2" fmla="*/ 82781 h 5667791"/>
              <a:gd name="connsiteX3" fmla="*/ 4254501 w 4254501"/>
              <a:gd name="connsiteY3" fmla="*/ 1511763 h 5667791"/>
              <a:gd name="connsiteX4" fmla="*/ 97120 w 4254501"/>
              <a:gd name="connsiteY4" fmla="*/ 5667791 h 5667791"/>
              <a:gd name="connsiteX5" fmla="*/ 0 w 4254501"/>
              <a:gd name="connsiteY5" fmla="*/ 5665336 h 5667791"/>
              <a:gd name="connsiteX6" fmla="*/ 0 w 4254501"/>
              <a:gd name="connsiteY6" fmla="*/ 0 h 56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4501" h="5667791">
                <a:moveTo>
                  <a:pt x="0" y="0"/>
                </a:moveTo>
                <a:lnTo>
                  <a:pt x="3969582" y="0"/>
                </a:lnTo>
                <a:lnTo>
                  <a:pt x="4002232" y="82781"/>
                </a:lnTo>
                <a:cubicBezTo>
                  <a:pt x="4165434" y="528360"/>
                  <a:pt x="4254501" y="1009664"/>
                  <a:pt x="4254501" y="1511763"/>
                </a:cubicBezTo>
                <a:cubicBezTo>
                  <a:pt x="4254501" y="3807074"/>
                  <a:pt x="2393178" y="5667791"/>
                  <a:pt x="97120" y="5667791"/>
                </a:cubicBezTo>
                <a:lnTo>
                  <a:pt x="0" y="566533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13" name="Freeform 12">
            <a:extLst>
              <a:ext uri="{FF2B5EF4-FFF2-40B4-BE49-F238E27FC236}">
                <a16:creationId xmlns:a16="http://schemas.microsoft.com/office/drawing/2014/main" id="{AED6FF6F-5E6D-324D-B02A-74E59C78B1EE}"/>
              </a:ext>
            </a:extLst>
          </p:cNvPr>
          <p:cNvSpPr/>
          <p:nvPr userDrawn="1"/>
        </p:nvSpPr>
        <p:spPr>
          <a:xfrm>
            <a:off x="8058013" y="5459176"/>
            <a:ext cx="2794031" cy="1398824"/>
          </a:xfrm>
          <a:custGeom>
            <a:avLst/>
            <a:gdLst>
              <a:gd name="connsiteX0" fmla="*/ 1397015 w 2794030"/>
              <a:gd name="connsiteY0" fmla="*/ 0 h 1398824"/>
              <a:gd name="connsiteX1" fmla="*/ 2794030 w 2794030"/>
              <a:gd name="connsiteY1" fmla="*/ 1396560 h 1398824"/>
              <a:gd name="connsiteX2" fmla="*/ 2793916 w 2794030"/>
              <a:gd name="connsiteY2" fmla="*/ 1398824 h 1398824"/>
              <a:gd name="connsiteX3" fmla="*/ 115 w 2794030"/>
              <a:gd name="connsiteY3" fmla="*/ 1398824 h 1398824"/>
              <a:gd name="connsiteX4" fmla="*/ 0 w 2794030"/>
              <a:gd name="connsiteY4" fmla="*/ 1396560 h 1398824"/>
              <a:gd name="connsiteX5" fmla="*/ 1397015 w 2794030"/>
              <a:gd name="connsiteY5" fmla="*/ 0 h 139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4030" h="1398824">
                <a:moveTo>
                  <a:pt x="1397015" y="0"/>
                </a:moveTo>
                <a:cubicBezTo>
                  <a:pt x="2168565" y="0"/>
                  <a:pt x="2794030" y="625261"/>
                  <a:pt x="2794030" y="1396560"/>
                </a:cubicBezTo>
                <a:lnTo>
                  <a:pt x="2793916" y="1398824"/>
                </a:lnTo>
                <a:lnTo>
                  <a:pt x="115" y="1398824"/>
                </a:lnTo>
                <a:lnTo>
                  <a:pt x="0" y="1396560"/>
                </a:lnTo>
                <a:cubicBezTo>
                  <a:pt x="0" y="625261"/>
                  <a:pt x="625465" y="0"/>
                  <a:pt x="139701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1"/>
          </a:p>
        </p:txBody>
      </p:sp>
      <p:sp>
        <p:nvSpPr>
          <p:cNvPr id="8" name="Title 1">
            <a:extLst>
              <a:ext uri="{FF2B5EF4-FFF2-40B4-BE49-F238E27FC236}">
                <a16:creationId xmlns:a16="http://schemas.microsoft.com/office/drawing/2014/main" id="{A2BC4B86-77C3-9641-B508-2E0839EAE56A}"/>
              </a:ext>
            </a:extLst>
          </p:cNvPr>
          <p:cNvSpPr>
            <a:spLocks noGrp="1"/>
          </p:cNvSpPr>
          <p:nvPr>
            <p:ph type="title" hasCustomPrompt="1"/>
          </p:nvPr>
        </p:nvSpPr>
        <p:spPr>
          <a:xfrm>
            <a:off x="287999" y="360000"/>
            <a:ext cx="11619839" cy="4320000"/>
          </a:xfrm>
        </p:spPr>
        <p:txBody>
          <a:bodyPr/>
          <a:lstStyle>
            <a:lvl1pPr>
              <a:lnSpc>
                <a:spcPct val="80000"/>
              </a:lnSpc>
              <a:defRPr sz="8500"/>
            </a:lvl1pPr>
          </a:lstStyle>
          <a:p>
            <a:r>
              <a:rPr lang="en-GB"/>
              <a:t>04</a:t>
            </a:r>
            <a:br>
              <a:rPr lang="en-GB"/>
            </a:br>
            <a:r>
              <a:rPr lang="en-GB"/>
              <a:t>Section Title</a:t>
            </a:r>
          </a:p>
        </p:txBody>
      </p:sp>
      <p:pic>
        <p:nvPicPr>
          <p:cNvPr id="9" name="Graphic 8">
            <a:extLst>
              <a:ext uri="{FF2B5EF4-FFF2-40B4-BE49-F238E27FC236}">
                <a16:creationId xmlns:a16="http://schemas.microsoft.com/office/drawing/2014/main" id="{CD91722F-B5BE-0C49-8DD3-5A67D5E6CB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4275" y="6314383"/>
            <a:ext cx="597600" cy="293103"/>
          </a:xfrm>
          <a:prstGeom prst="rect">
            <a:avLst/>
          </a:prstGeom>
        </p:spPr>
      </p:pic>
      <p:sp>
        <p:nvSpPr>
          <p:cNvPr id="11" name="Footer Placeholder 4">
            <a:extLst>
              <a:ext uri="{FF2B5EF4-FFF2-40B4-BE49-F238E27FC236}">
                <a16:creationId xmlns:a16="http://schemas.microsoft.com/office/drawing/2014/main" id="{9438B349-AC2E-A045-A494-82C266991C2B}"/>
              </a:ext>
            </a:extLst>
          </p:cNvPr>
          <p:cNvSpPr>
            <a:spLocks noGrp="1"/>
          </p:cNvSpPr>
          <p:nvPr>
            <p:ph type="ftr" sz="quarter" idx="11"/>
          </p:nvPr>
        </p:nvSpPr>
        <p:spPr>
          <a:xfrm>
            <a:off x="288001" y="6390000"/>
            <a:ext cx="4660727" cy="216000"/>
          </a:xfrm>
        </p:spPr>
        <p:txBody>
          <a:bodyPr anchor="b"/>
          <a:lstStyle>
            <a:lvl1pPr>
              <a:defRPr>
                <a:solidFill>
                  <a:schemeClr val="tx1"/>
                </a:solidFill>
              </a:defRPr>
            </a:lvl1pPr>
          </a:lstStyle>
          <a:p>
            <a:r>
              <a:rPr lang="en-GB"/>
              <a:t>Document name here colours may vary depending on background</a:t>
            </a:r>
          </a:p>
        </p:txBody>
      </p:sp>
      <p:sp>
        <p:nvSpPr>
          <p:cNvPr id="12" name="Slide Number Placeholder 5">
            <a:extLst>
              <a:ext uri="{FF2B5EF4-FFF2-40B4-BE49-F238E27FC236}">
                <a16:creationId xmlns:a16="http://schemas.microsoft.com/office/drawing/2014/main" id="{EB59AD09-7386-404D-80E5-3FA0240F37ED}"/>
              </a:ext>
            </a:extLst>
          </p:cNvPr>
          <p:cNvSpPr>
            <a:spLocks noGrp="1"/>
          </p:cNvSpPr>
          <p:nvPr>
            <p:ph type="sldNum" sz="quarter" idx="12"/>
          </p:nvPr>
        </p:nvSpPr>
        <p:spPr>
          <a:xfrm>
            <a:off x="5711868" y="6390000"/>
            <a:ext cx="768264" cy="216000"/>
          </a:xfrm>
        </p:spPr>
        <p:txBody>
          <a:bodyPr anchor="b"/>
          <a:lstStyle>
            <a:lvl1pPr>
              <a:defRPr>
                <a:solidFill>
                  <a:schemeClr val="tx1"/>
                </a:solidFill>
              </a:defRPr>
            </a:lvl1pPr>
          </a:lstStyle>
          <a:p>
            <a:fld id="{00494FFB-D93B-3A4F-94BC-3EF367A1D17C}" type="slidenum">
              <a:rPr lang="en-GB" smtClean="0"/>
              <a:pPr/>
              <a:t>‹#›</a:t>
            </a:fld>
            <a:endParaRPr lang="en-GB"/>
          </a:p>
        </p:txBody>
      </p:sp>
    </p:spTree>
    <p:extLst>
      <p:ext uri="{BB962C8B-B14F-4D97-AF65-F5344CB8AC3E}">
        <p14:creationId xmlns:p14="http://schemas.microsoft.com/office/powerpoint/2010/main" val="410442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6.sv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5.png"/><Relationship Id="rId5" Type="http://schemas.openxmlformats.org/officeDocument/2006/relationships/theme" Target="../theme/theme11.xml"/><Relationship Id="rId4"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5.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6.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6.sv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5.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6.sv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5.pn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3.xml"/><Relationship Id="rId7"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6.sv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6.sv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image" Target="../media/image6.sv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5.png"/><Relationship Id="rId5" Type="http://schemas.openxmlformats.org/officeDocument/2006/relationships/theme" Target="../theme/theme9.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F2998-7EFA-994E-8ABA-997AD8527E3F}"/>
              </a:ext>
            </a:extLst>
          </p:cNvPr>
          <p:cNvSpPr>
            <a:spLocks noGrp="1"/>
          </p:cNvSpPr>
          <p:nvPr>
            <p:ph type="title"/>
          </p:nvPr>
        </p:nvSpPr>
        <p:spPr>
          <a:xfrm>
            <a:off x="288000" y="320399"/>
            <a:ext cx="9115200" cy="2386800"/>
          </a:xfrm>
          <a:prstGeom prst="rect">
            <a:avLst/>
          </a:prstGeom>
        </p:spPr>
        <p:txBody>
          <a:bodyPr vert="horz" lIns="0" tIns="0" rIns="0" bIns="0" rtlCol="0" anchor="t">
            <a:normAutofit/>
          </a:bodyPr>
          <a:lstStyle/>
          <a:p>
            <a:r>
              <a:rPr lang="en-GB"/>
              <a:t>Presentation </a:t>
            </a:r>
            <a:br>
              <a:rPr lang="en-GB"/>
            </a:br>
            <a:r>
              <a:rPr lang="en-GB"/>
              <a:t>Title</a:t>
            </a:r>
          </a:p>
        </p:txBody>
      </p:sp>
      <p:sp>
        <p:nvSpPr>
          <p:cNvPr id="3" name="Text Placeholder 2">
            <a:extLst>
              <a:ext uri="{FF2B5EF4-FFF2-40B4-BE49-F238E27FC236}">
                <a16:creationId xmlns:a16="http://schemas.microsoft.com/office/drawing/2014/main" id="{D9CD0A3D-0B18-F544-9697-32CBEE797D0F}"/>
              </a:ext>
            </a:extLst>
          </p:cNvPr>
          <p:cNvSpPr>
            <a:spLocks noGrp="1"/>
          </p:cNvSpPr>
          <p:nvPr>
            <p:ph type="body" idx="1"/>
          </p:nvPr>
        </p:nvSpPr>
        <p:spPr>
          <a:xfrm>
            <a:off x="288000" y="3276000"/>
            <a:ext cx="9115200" cy="1582603"/>
          </a:xfrm>
          <a:prstGeom prst="rect">
            <a:avLst/>
          </a:prstGeom>
        </p:spPr>
        <p:txBody>
          <a:bodyPr vert="horz" lIns="0" tIns="0" rIns="0" bIns="0" rtlCol="0" anchor="t">
            <a:noAutofit/>
          </a:bodyPr>
          <a:lstStyle/>
          <a:p>
            <a:pPr lvl="0"/>
            <a:r>
              <a:rPr lang="en-GB"/>
              <a:t>Click to edit Master text styles</a:t>
            </a:r>
          </a:p>
        </p:txBody>
      </p:sp>
      <p:sp>
        <p:nvSpPr>
          <p:cNvPr id="4" name="Date Placeholder 3">
            <a:extLst>
              <a:ext uri="{FF2B5EF4-FFF2-40B4-BE49-F238E27FC236}">
                <a16:creationId xmlns:a16="http://schemas.microsoft.com/office/drawing/2014/main" id="{AAB2315F-8DAF-DB4B-9F2B-5D5D589EBCE8}"/>
              </a:ext>
            </a:extLst>
          </p:cNvPr>
          <p:cNvSpPr>
            <a:spLocks noGrp="1"/>
          </p:cNvSpPr>
          <p:nvPr>
            <p:ph type="dt" sz="half" idx="2"/>
          </p:nvPr>
        </p:nvSpPr>
        <p:spPr>
          <a:xfrm>
            <a:off x="10003809" y="6356350"/>
            <a:ext cx="1738952" cy="365125"/>
          </a:xfrm>
          <a:prstGeom prst="rect">
            <a:avLst/>
          </a:prstGeom>
        </p:spPr>
        <p:txBody>
          <a:bodyPr vert="horz" lIns="0" tIns="0" rIns="0" bIns="0" rtlCol="0" anchor="b"/>
          <a:lstStyle>
            <a:lvl1pPr algn="r">
              <a:defRPr sz="900" b="0" i="0">
                <a:solidFill>
                  <a:schemeClr val="tx2"/>
                </a:solidFill>
                <a:latin typeface="Modern Era Medium" panose="02000000000000000000" pitchFamily="2" charset="0"/>
              </a:defRPr>
            </a:lvl1pPr>
          </a:lstStyle>
          <a:p>
            <a:endParaRPr lang="en-GB"/>
          </a:p>
        </p:txBody>
      </p:sp>
      <p:pic>
        <p:nvPicPr>
          <p:cNvPr id="7" name="Graphic 6">
            <a:extLst>
              <a:ext uri="{FF2B5EF4-FFF2-40B4-BE49-F238E27FC236}">
                <a16:creationId xmlns:a16="http://schemas.microsoft.com/office/drawing/2014/main" id="{7B71EEA4-A925-CE4B-B9BB-A359767BD2C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08411" y="263344"/>
            <a:ext cx="1130315" cy="554400"/>
          </a:xfrm>
          <a:prstGeom prst="rect">
            <a:avLst/>
          </a:prstGeom>
        </p:spPr>
      </p:pic>
    </p:spTree>
    <p:extLst>
      <p:ext uri="{BB962C8B-B14F-4D97-AF65-F5344CB8AC3E}">
        <p14:creationId xmlns:p14="http://schemas.microsoft.com/office/powerpoint/2010/main" val="1711286093"/>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Lst>
  <p:hf hdr="0" ftr="0" dt="0"/>
  <p:txStyles>
    <p:titleStyle>
      <a:lvl1pPr algn="l" defTabSz="914400" rtl="0" eaLnBrk="1" latinLnBrk="0" hangingPunct="1">
        <a:lnSpc>
          <a:spcPct val="84000"/>
        </a:lnSpc>
        <a:spcBef>
          <a:spcPct val="0"/>
        </a:spcBef>
        <a:buNone/>
        <a:defRPr sz="8400" b="1" i="0" kern="1200" spc="-280" baseline="0">
          <a:solidFill>
            <a:schemeClr val="tx2"/>
          </a:solidFill>
          <a:latin typeface="Modern Era Bold" panose="02000000000000000000" pitchFamily="2" charset="0"/>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1600" b="0" i="0" kern="1200">
          <a:solidFill>
            <a:schemeClr val="tx2"/>
          </a:solidFill>
          <a:latin typeface="Modern Era Medium"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odern Era"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odern Era"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odern Era"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odern Era"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6"/>
            <a:ext cx="6480000" cy="646331"/>
          </a:xfrm>
          <a:prstGeom prst="rect">
            <a:avLst/>
          </a:prstGeom>
        </p:spPr>
        <p:txBody>
          <a:bodyPr vert="horz" lIns="0" tIns="0" rIns="0" bIns="0" rtlCol="0" anchor="t">
            <a:normAutofit/>
          </a:bodyPr>
          <a:lstStyle/>
          <a:p>
            <a:r>
              <a:rPr lang="en-GB" err="1"/>
              <a:t>Pullout</a:t>
            </a:r>
            <a:r>
              <a:rPr lang="en-GB"/>
              <a:t> quotes</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1578559788"/>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Lst>
  <p:hf hdr="0" ftr="0" dt="0"/>
  <p:txStyles>
    <p:titleStyle>
      <a:lvl1pPr algn="l" defTabSz="914377" rtl="0" eaLnBrk="1" latinLnBrk="0" hangingPunct="1">
        <a:lnSpc>
          <a:spcPct val="90000"/>
        </a:lnSpc>
        <a:spcBef>
          <a:spcPct val="0"/>
        </a:spcBef>
        <a:buNone/>
        <a:defRPr sz="4000" b="1" i="0" kern="1200" spc="-13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5"/>
            <a:ext cx="6480000" cy="1440000"/>
          </a:xfrm>
          <a:prstGeom prst="rect">
            <a:avLst/>
          </a:prstGeom>
        </p:spPr>
        <p:txBody>
          <a:bodyPr vert="horz" lIns="0" tIns="0" rIns="0" bIns="0" rtlCol="0" anchor="t">
            <a:normAutofit/>
          </a:bodyPr>
          <a:lstStyle/>
          <a:p>
            <a:r>
              <a:rPr lang="en-GB"/>
              <a:t>Closing slides </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328124950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p:hf hdr="0" ftr="0" dt="0"/>
  <p:txStyles>
    <p:titleStyle>
      <a:lvl1pPr algn="l" defTabSz="914377" rtl="0" eaLnBrk="1" latinLnBrk="0" hangingPunct="1">
        <a:lnSpc>
          <a:spcPct val="90000"/>
        </a:lnSpc>
        <a:spcBef>
          <a:spcPct val="0"/>
        </a:spcBef>
        <a:buNone/>
        <a:defRPr sz="4000" b="1" i="0" kern="1200" spc="-13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5"/>
            <a:ext cx="11619838" cy="4320000"/>
          </a:xfrm>
          <a:prstGeom prst="rect">
            <a:avLst/>
          </a:prstGeom>
        </p:spPr>
        <p:txBody>
          <a:bodyPr vert="horz" lIns="0" tIns="0" rIns="0" bIns="0" rtlCol="0" anchor="t">
            <a:normAutofit/>
          </a:bodyPr>
          <a:lstStyle/>
          <a:p>
            <a:r>
              <a:rPr lang="en-GB"/>
              <a:t>Section Titles</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79386401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hdr="0" ftr="0" dt="0"/>
  <p:txStyles>
    <p:titleStyle>
      <a:lvl1pPr algn="l" defTabSz="914377" rtl="0" eaLnBrk="1" latinLnBrk="0" hangingPunct="1">
        <a:lnSpc>
          <a:spcPct val="90000"/>
        </a:lnSpc>
        <a:spcBef>
          <a:spcPct val="0"/>
        </a:spcBef>
        <a:buNone/>
        <a:defRPr sz="8500" b="1" i="0" kern="1200" spc="-28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11"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11"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11"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11"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11"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6"/>
            <a:ext cx="11619838" cy="646331"/>
          </a:xfrm>
          <a:prstGeom prst="rect">
            <a:avLst/>
          </a:prstGeom>
        </p:spPr>
        <p:txBody>
          <a:bodyPr vert="horz" lIns="0" tIns="0" rIns="0" bIns="0" rtlCol="0" anchor="t">
            <a:normAutofit/>
          </a:bodyPr>
          <a:lstStyle/>
          <a:p>
            <a:r>
              <a:rPr lang="en-GB"/>
              <a:t>Agendas</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1783069248"/>
      </p:ext>
    </p:extLst>
  </p:cSld>
  <p:clrMap bg1="lt1" tx1="dk1" bg2="lt2" tx2="dk2" accent1="accent1" accent2="accent2" accent3="accent3" accent4="accent4" accent5="accent5" accent6="accent6" hlink="hlink" folHlink="folHlink"/>
  <p:sldLayoutIdLst>
    <p:sldLayoutId id="2147483814" r:id="rId1"/>
    <p:sldLayoutId id="2147483815" r:id="rId2"/>
  </p:sldLayoutIdLst>
  <p:hf hdr="0" ftr="0" dt="0"/>
  <p:txStyles>
    <p:titleStyle>
      <a:lvl1pPr algn="l" defTabSz="914377" rtl="0" eaLnBrk="1" latinLnBrk="0" hangingPunct="1">
        <a:lnSpc>
          <a:spcPct val="90000"/>
        </a:lnSpc>
        <a:spcBef>
          <a:spcPct val="0"/>
        </a:spcBef>
        <a:buNone/>
        <a:defRPr sz="4000" b="1" i="0" kern="1200" spc="-20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5"/>
            <a:ext cx="6480000" cy="2520000"/>
          </a:xfrm>
          <a:prstGeom prst="rect">
            <a:avLst/>
          </a:prstGeom>
        </p:spPr>
        <p:txBody>
          <a:bodyPr vert="horz" lIns="0" tIns="0" rIns="0" bIns="0" rtlCol="0" anchor="t">
            <a:normAutofit/>
          </a:bodyPr>
          <a:lstStyle/>
          <a:p>
            <a:r>
              <a:rPr lang="en-GB"/>
              <a:t>Page Title</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3822514504"/>
      </p:ext>
    </p:extLst>
  </p:cSld>
  <p:clrMap bg1="lt1" tx1="dk1" bg2="lt2" tx2="dk2" accent1="accent1" accent2="accent2" accent3="accent3" accent4="accent4" accent5="accent5" accent6="accent6" hlink="hlink" folHlink="folHlink"/>
  <p:sldLayoutIdLst>
    <p:sldLayoutId id="2147483881" r:id="rId1"/>
    <p:sldLayoutId id="2147484205" r:id="rId2"/>
    <p:sldLayoutId id="2147483882" r:id="rId3"/>
    <p:sldLayoutId id="2147483883"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15" r:id="rId16"/>
    <p:sldLayoutId id="2147484116" r:id="rId17"/>
    <p:sldLayoutId id="2147484206" r:id="rId18"/>
    <p:sldLayoutId id="2147484207" r:id="rId19"/>
  </p:sldLayoutIdLst>
  <p:hf hdr="0" ftr="0" dt="0"/>
  <p:txStyles>
    <p:titleStyle>
      <a:lvl1pPr algn="l" defTabSz="914377" rtl="0" eaLnBrk="1" latinLnBrk="0" hangingPunct="1">
        <a:lnSpc>
          <a:spcPct val="90000"/>
        </a:lnSpc>
        <a:spcBef>
          <a:spcPct val="0"/>
        </a:spcBef>
        <a:buNone/>
        <a:defRPr sz="4000" b="1" i="0" kern="1200" spc="-13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5"/>
            <a:ext cx="6480000" cy="1440000"/>
          </a:xfrm>
          <a:prstGeom prst="rect">
            <a:avLst/>
          </a:prstGeom>
        </p:spPr>
        <p:txBody>
          <a:bodyPr vert="horz" lIns="0" tIns="0" rIns="0" bIns="0" rtlCol="0" anchor="t">
            <a:normAutofit/>
          </a:bodyPr>
          <a:lstStyle/>
          <a:p>
            <a:r>
              <a:rPr lang="en-GB"/>
              <a:t>Two column slides</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1710189077"/>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92" r:id="rId4"/>
    <p:sldLayoutId id="2147484193" r:id="rId5"/>
    <p:sldLayoutId id="2147484194" r:id="rId6"/>
    <p:sldLayoutId id="2147484195" r:id="rId7"/>
    <p:sldLayoutId id="2147484196" r:id="rId8"/>
    <p:sldLayoutId id="2147484197" r:id="rId9"/>
  </p:sldLayoutIdLst>
  <p:hf hdr="0" ftr="0" dt="0"/>
  <p:txStyles>
    <p:titleStyle>
      <a:lvl1pPr algn="l" defTabSz="914377" rtl="0" eaLnBrk="1" latinLnBrk="0" hangingPunct="1">
        <a:lnSpc>
          <a:spcPct val="90000"/>
        </a:lnSpc>
        <a:spcBef>
          <a:spcPct val="0"/>
        </a:spcBef>
        <a:buNone/>
        <a:defRPr sz="4000" b="1" i="0" kern="1200" spc="-13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5"/>
            <a:ext cx="6480000" cy="1440000"/>
          </a:xfrm>
          <a:prstGeom prst="rect">
            <a:avLst/>
          </a:prstGeom>
        </p:spPr>
        <p:txBody>
          <a:bodyPr vert="horz" lIns="0" tIns="0" rIns="0" bIns="0" rtlCol="0" anchor="t">
            <a:normAutofit/>
          </a:bodyPr>
          <a:lstStyle/>
          <a:p>
            <a:r>
              <a:rPr lang="en-GB"/>
              <a:t>Three column slides</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2396820758"/>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Lst>
  <p:hf hdr="0" ftr="0" dt="0"/>
  <p:txStyles>
    <p:titleStyle>
      <a:lvl1pPr algn="l" defTabSz="914377" rtl="0" eaLnBrk="1" latinLnBrk="0" hangingPunct="1">
        <a:lnSpc>
          <a:spcPct val="90000"/>
        </a:lnSpc>
        <a:spcBef>
          <a:spcPct val="0"/>
        </a:spcBef>
        <a:buNone/>
        <a:defRPr sz="4000" b="1" i="0" kern="1200" spc="-13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5"/>
            <a:ext cx="6480000" cy="1440000"/>
          </a:xfrm>
          <a:prstGeom prst="rect">
            <a:avLst/>
          </a:prstGeom>
        </p:spPr>
        <p:txBody>
          <a:bodyPr vert="horz" lIns="0" tIns="0" rIns="0" bIns="0" rtlCol="0" anchor="t">
            <a:normAutofit/>
          </a:bodyPr>
          <a:lstStyle/>
          <a:p>
            <a:r>
              <a:rPr lang="en-GB"/>
              <a:t>Four column slides</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162504674"/>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Lst>
  <p:hf hdr="0" ftr="0" dt="0"/>
  <p:txStyles>
    <p:titleStyle>
      <a:lvl1pPr algn="l" defTabSz="914377" rtl="0" eaLnBrk="1" latinLnBrk="0" hangingPunct="1">
        <a:lnSpc>
          <a:spcPct val="90000"/>
        </a:lnSpc>
        <a:spcBef>
          <a:spcPct val="0"/>
        </a:spcBef>
        <a:buNone/>
        <a:defRPr sz="4000" b="1" i="0" kern="1200" spc="-13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5"/>
            <a:ext cx="6480000" cy="1440000"/>
          </a:xfrm>
          <a:prstGeom prst="rect">
            <a:avLst/>
          </a:prstGeom>
        </p:spPr>
        <p:txBody>
          <a:bodyPr vert="horz" lIns="0" tIns="0" rIns="0" bIns="0" rtlCol="0" anchor="t">
            <a:normAutofit/>
          </a:bodyPr>
          <a:lstStyle/>
          <a:p>
            <a:r>
              <a:rPr lang="en-GB"/>
              <a:t>Image slides</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262748879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defTabSz="914377" rtl="0" eaLnBrk="1" latinLnBrk="0" hangingPunct="1">
        <a:lnSpc>
          <a:spcPct val="90000"/>
        </a:lnSpc>
        <a:spcBef>
          <a:spcPct val="0"/>
        </a:spcBef>
        <a:buNone/>
        <a:defRPr sz="4000" b="1" i="0" kern="1200" spc="-13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0E275-1541-DF46-9F7A-C3F19791F229}"/>
              </a:ext>
            </a:extLst>
          </p:cNvPr>
          <p:cNvSpPr>
            <a:spLocks noGrp="1"/>
          </p:cNvSpPr>
          <p:nvPr>
            <p:ph type="title"/>
          </p:nvPr>
        </p:nvSpPr>
        <p:spPr>
          <a:xfrm>
            <a:off x="288000" y="233235"/>
            <a:ext cx="11619838" cy="900000"/>
          </a:xfrm>
          <a:prstGeom prst="rect">
            <a:avLst/>
          </a:prstGeom>
        </p:spPr>
        <p:txBody>
          <a:bodyPr vert="horz" lIns="0" tIns="0" rIns="0" bIns="0" rtlCol="0" anchor="t">
            <a:normAutofit/>
          </a:bodyPr>
          <a:lstStyle/>
          <a:p>
            <a:r>
              <a:rPr lang="en-GB"/>
              <a:t>Charts</a:t>
            </a:r>
          </a:p>
        </p:txBody>
      </p:sp>
      <p:sp>
        <p:nvSpPr>
          <p:cNvPr id="3" name="Text Placeholder 2">
            <a:extLst>
              <a:ext uri="{FF2B5EF4-FFF2-40B4-BE49-F238E27FC236}">
                <a16:creationId xmlns:a16="http://schemas.microsoft.com/office/drawing/2014/main" id="{9C34203D-04F8-8248-93FB-60D35265017C}"/>
              </a:ext>
            </a:extLst>
          </p:cNvPr>
          <p:cNvSpPr>
            <a:spLocks noGrp="1"/>
          </p:cNvSpPr>
          <p:nvPr>
            <p:ph type="body" idx="1"/>
          </p:nvPr>
        </p:nvSpPr>
        <p:spPr>
          <a:xfrm>
            <a:off x="288001" y="3378201"/>
            <a:ext cx="5807999" cy="274796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EBC36B6-E9FA-154F-89B4-32EACE6B55F9}"/>
              </a:ext>
            </a:extLst>
          </p:cNvPr>
          <p:cNvSpPr>
            <a:spLocks noGrp="1"/>
          </p:cNvSpPr>
          <p:nvPr>
            <p:ph type="ftr" sz="quarter" idx="3"/>
          </p:nvPr>
        </p:nvSpPr>
        <p:spPr>
          <a:xfrm>
            <a:off x="288001" y="6390000"/>
            <a:ext cx="4660727" cy="217485"/>
          </a:xfrm>
          <a:prstGeom prst="rect">
            <a:avLst/>
          </a:prstGeom>
        </p:spPr>
        <p:txBody>
          <a:bodyPr vert="horz" lIns="0" tIns="0" rIns="0" bIns="0" rtlCol="0" anchor="b">
            <a:noAutofit/>
          </a:bodyPr>
          <a:lstStyle>
            <a:lvl1pPr algn="l">
              <a:defRPr sz="900" b="0" i="0">
                <a:solidFill>
                  <a:schemeClr val="tx1"/>
                </a:solidFill>
                <a:latin typeface="Modern Era Medium" panose="02000000000000000000" pitchFamily="2" charset="0"/>
              </a:defRPr>
            </a:lvl1pPr>
          </a:lstStyle>
          <a:p>
            <a:r>
              <a:rPr lang="en-GB"/>
              <a:t>Document name here colours may vary depending on background</a:t>
            </a:r>
          </a:p>
        </p:txBody>
      </p:sp>
      <p:sp>
        <p:nvSpPr>
          <p:cNvPr id="6" name="Slide Number Placeholder 5">
            <a:extLst>
              <a:ext uri="{FF2B5EF4-FFF2-40B4-BE49-F238E27FC236}">
                <a16:creationId xmlns:a16="http://schemas.microsoft.com/office/drawing/2014/main" id="{CBB3BFEA-BA5C-BD46-BD6A-8A3E3C1228E4}"/>
              </a:ext>
            </a:extLst>
          </p:cNvPr>
          <p:cNvSpPr>
            <a:spLocks noGrp="1"/>
          </p:cNvSpPr>
          <p:nvPr>
            <p:ph type="sldNum" sz="quarter" idx="4"/>
          </p:nvPr>
        </p:nvSpPr>
        <p:spPr>
          <a:xfrm>
            <a:off x="5711868" y="6390000"/>
            <a:ext cx="768264" cy="217485"/>
          </a:xfrm>
          <a:prstGeom prst="rect">
            <a:avLst/>
          </a:prstGeom>
        </p:spPr>
        <p:txBody>
          <a:bodyPr vert="horz" lIns="0" tIns="0" rIns="0" bIns="0" rtlCol="0" anchor="b">
            <a:noAutofit/>
          </a:bodyPr>
          <a:lstStyle>
            <a:lvl1pPr algn="ctr">
              <a:defRPr sz="900" b="0" i="0">
                <a:solidFill>
                  <a:schemeClr val="tx1"/>
                </a:solidFill>
                <a:latin typeface="Modern Era Medium" panose="02000000000000000000" pitchFamily="2" charset="0"/>
              </a:defRPr>
            </a:lvl1pPr>
          </a:lstStyle>
          <a:p>
            <a:fld id="{00494FFB-D93B-3A4F-94BC-3EF367A1D17C}" type="slidenum">
              <a:rPr lang="en-GB" smtClean="0"/>
              <a:pPr/>
              <a:t>‹#›</a:t>
            </a:fld>
            <a:endParaRPr lang="en-GB"/>
          </a:p>
        </p:txBody>
      </p:sp>
      <p:sp>
        <p:nvSpPr>
          <p:cNvPr id="4" name="Rectangle 3">
            <a:extLst>
              <a:ext uri="{FF2B5EF4-FFF2-40B4-BE49-F238E27FC236}">
                <a16:creationId xmlns:a16="http://schemas.microsoft.com/office/drawing/2014/main" id="{02E5F112-EC7D-E847-A7CE-77D8CED9280D}"/>
              </a:ext>
            </a:extLst>
          </p:cNvPr>
          <p:cNvSpPr/>
          <p:nvPr userDrawn="1"/>
        </p:nvSpPr>
        <p:spPr>
          <a:xfrm>
            <a:off x="0" y="-1888724"/>
            <a:ext cx="975360" cy="975360"/>
          </a:xfrm>
          <a:prstGeom prst="rect">
            <a:avLst/>
          </a:prstGeom>
          <a:solidFill>
            <a:srgbClr val="051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kern="1200">
                <a:solidFill>
                  <a:schemeClr val="lt1"/>
                </a:solidFill>
                <a:effectLst/>
                <a:latin typeface="+mn-lt"/>
                <a:ea typeface="+mn-ea"/>
                <a:cs typeface="+mn-cs"/>
              </a:rPr>
              <a:t>051461</a:t>
            </a:r>
          </a:p>
        </p:txBody>
      </p:sp>
      <p:sp>
        <p:nvSpPr>
          <p:cNvPr id="7" name="Rectangle 6">
            <a:extLst>
              <a:ext uri="{FF2B5EF4-FFF2-40B4-BE49-F238E27FC236}">
                <a16:creationId xmlns:a16="http://schemas.microsoft.com/office/drawing/2014/main" id="{B67E8544-53E3-F44E-82E9-A01838096BBB}"/>
              </a:ext>
            </a:extLst>
          </p:cNvPr>
          <p:cNvSpPr/>
          <p:nvPr userDrawn="1"/>
        </p:nvSpPr>
        <p:spPr>
          <a:xfrm>
            <a:off x="1107440" y="-1888724"/>
            <a:ext cx="97536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BA46D6A7-C8CA-BB4B-B976-1C6B89C45EBA}"/>
              </a:ext>
            </a:extLst>
          </p:cNvPr>
          <p:cNvSpPr/>
          <p:nvPr userDrawn="1"/>
        </p:nvSpPr>
        <p:spPr>
          <a:xfrm>
            <a:off x="2204720" y="-1888724"/>
            <a:ext cx="975360" cy="975360"/>
          </a:xfrm>
          <a:prstGeom prst="rect">
            <a:avLst/>
          </a:prstGeom>
          <a:solidFill>
            <a:srgbClr val="F2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f2f0eb</a:t>
            </a:r>
          </a:p>
        </p:txBody>
      </p:sp>
      <p:sp>
        <p:nvSpPr>
          <p:cNvPr id="9" name="Rectangle 8">
            <a:extLst>
              <a:ext uri="{FF2B5EF4-FFF2-40B4-BE49-F238E27FC236}">
                <a16:creationId xmlns:a16="http://schemas.microsoft.com/office/drawing/2014/main" id="{03DC5EA8-20EE-2644-8ED1-87D157B85E79}"/>
              </a:ext>
            </a:extLst>
          </p:cNvPr>
          <p:cNvSpPr/>
          <p:nvPr userDrawn="1"/>
        </p:nvSpPr>
        <p:spPr>
          <a:xfrm>
            <a:off x="3271520" y="-1888724"/>
            <a:ext cx="975360" cy="975360"/>
          </a:xfrm>
          <a:prstGeom prst="rect">
            <a:avLst/>
          </a:prstGeom>
          <a:solidFill>
            <a:srgbClr val="00F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800" kern="1200">
                <a:solidFill>
                  <a:schemeClr val="lt1"/>
                </a:solidFill>
                <a:effectLst/>
                <a:latin typeface="+mn-lt"/>
                <a:ea typeface="+mn-ea"/>
                <a:cs typeface="+mn-cs"/>
              </a:rPr>
              <a:t>00ffe3</a:t>
            </a:r>
          </a:p>
        </p:txBody>
      </p:sp>
      <p:sp>
        <p:nvSpPr>
          <p:cNvPr id="13" name="Rectangle 12">
            <a:extLst>
              <a:ext uri="{FF2B5EF4-FFF2-40B4-BE49-F238E27FC236}">
                <a16:creationId xmlns:a16="http://schemas.microsoft.com/office/drawing/2014/main" id="{7FCA1207-A37E-894D-8050-9FFF29D9863F}"/>
              </a:ext>
            </a:extLst>
          </p:cNvPr>
          <p:cNvSpPr/>
          <p:nvPr userDrawn="1"/>
        </p:nvSpPr>
        <p:spPr>
          <a:xfrm>
            <a:off x="4338320" y="-1562569"/>
            <a:ext cx="649205" cy="649205"/>
          </a:xfrm>
          <a:prstGeom prst="rect">
            <a:avLst/>
          </a:prstGeom>
          <a:solidFill>
            <a:srgbClr val="007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0078f0</a:t>
            </a:r>
          </a:p>
        </p:txBody>
      </p:sp>
      <p:sp>
        <p:nvSpPr>
          <p:cNvPr id="14" name="Rectangle 13">
            <a:extLst>
              <a:ext uri="{FF2B5EF4-FFF2-40B4-BE49-F238E27FC236}">
                <a16:creationId xmlns:a16="http://schemas.microsoft.com/office/drawing/2014/main" id="{E0FB15A1-51E4-2C42-9538-D03064E89E40}"/>
              </a:ext>
            </a:extLst>
          </p:cNvPr>
          <p:cNvSpPr/>
          <p:nvPr userDrawn="1"/>
        </p:nvSpPr>
        <p:spPr>
          <a:xfrm>
            <a:off x="5075439" y="-1562569"/>
            <a:ext cx="649205" cy="649205"/>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ff00ff</a:t>
            </a:r>
          </a:p>
        </p:txBody>
      </p:sp>
      <p:sp>
        <p:nvSpPr>
          <p:cNvPr id="15" name="Rectangle 14">
            <a:extLst>
              <a:ext uri="{FF2B5EF4-FFF2-40B4-BE49-F238E27FC236}">
                <a16:creationId xmlns:a16="http://schemas.microsoft.com/office/drawing/2014/main" id="{4B2AADEA-0EE7-2741-A278-98B3110FE96B}"/>
              </a:ext>
            </a:extLst>
          </p:cNvPr>
          <p:cNvSpPr/>
          <p:nvPr userDrawn="1"/>
        </p:nvSpPr>
        <p:spPr>
          <a:xfrm>
            <a:off x="5805794" y="-1562569"/>
            <a:ext cx="649205" cy="649205"/>
          </a:xfrm>
          <a:prstGeom prst="rect">
            <a:avLst/>
          </a:prstGeom>
          <a:solidFill>
            <a:srgbClr val="94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9499ff</a:t>
            </a:r>
          </a:p>
        </p:txBody>
      </p:sp>
      <p:sp>
        <p:nvSpPr>
          <p:cNvPr id="16" name="Rectangle 15">
            <a:extLst>
              <a:ext uri="{FF2B5EF4-FFF2-40B4-BE49-F238E27FC236}">
                <a16:creationId xmlns:a16="http://schemas.microsoft.com/office/drawing/2014/main" id="{7A9F14B8-9DDD-BB43-8B15-F15C3ACBBA36}"/>
              </a:ext>
            </a:extLst>
          </p:cNvPr>
          <p:cNvSpPr/>
          <p:nvPr userDrawn="1"/>
        </p:nvSpPr>
        <p:spPr>
          <a:xfrm>
            <a:off x="6515860" y="-1562569"/>
            <a:ext cx="649205" cy="649205"/>
          </a:xfrm>
          <a:prstGeom prst="rect">
            <a:avLst/>
          </a:prstGeom>
          <a:solidFill>
            <a:srgbClr val="F2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f2abff</a:t>
            </a:r>
          </a:p>
        </p:txBody>
      </p:sp>
      <p:sp>
        <p:nvSpPr>
          <p:cNvPr id="17" name="Rectangle 16">
            <a:extLst>
              <a:ext uri="{FF2B5EF4-FFF2-40B4-BE49-F238E27FC236}">
                <a16:creationId xmlns:a16="http://schemas.microsoft.com/office/drawing/2014/main" id="{BE6B5D3D-E601-574E-BE1B-470BDB7C5BF1}"/>
              </a:ext>
            </a:extLst>
          </p:cNvPr>
          <p:cNvSpPr/>
          <p:nvPr userDrawn="1"/>
        </p:nvSpPr>
        <p:spPr>
          <a:xfrm>
            <a:off x="7225928" y="-1562569"/>
            <a:ext cx="649205" cy="649205"/>
          </a:xfrm>
          <a:prstGeom prst="rect">
            <a:avLst/>
          </a:prstGeom>
          <a:solidFill>
            <a:srgbClr val="47F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kern="1200">
                <a:solidFill>
                  <a:schemeClr val="lt1"/>
                </a:solidFill>
                <a:effectLst/>
                <a:latin typeface="+mn-lt"/>
                <a:ea typeface="+mn-ea"/>
                <a:cs typeface="+mn-cs"/>
              </a:rPr>
              <a:t>47f01a</a:t>
            </a:r>
          </a:p>
        </p:txBody>
      </p:sp>
      <p:sp>
        <p:nvSpPr>
          <p:cNvPr id="18" name="Rectangle 17">
            <a:extLst>
              <a:ext uri="{FF2B5EF4-FFF2-40B4-BE49-F238E27FC236}">
                <a16:creationId xmlns:a16="http://schemas.microsoft.com/office/drawing/2014/main" id="{A00FBDE6-E8E7-404E-AB5A-2F0F1BCBA219}"/>
              </a:ext>
            </a:extLst>
          </p:cNvPr>
          <p:cNvSpPr/>
          <p:nvPr userDrawn="1"/>
        </p:nvSpPr>
        <p:spPr>
          <a:xfrm>
            <a:off x="7935996" y="-1562569"/>
            <a:ext cx="649205" cy="649205"/>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200" kern="1200">
                <a:solidFill>
                  <a:schemeClr val="lt1"/>
                </a:solidFill>
                <a:effectLst/>
                <a:latin typeface="+mn-lt"/>
                <a:ea typeface="+mn-ea"/>
                <a:cs typeface="+mn-cs"/>
              </a:rPr>
              <a:t>ffd900</a:t>
            </a:r>
          </a:p>
        </p:txBody>
      </p:sp>
      <p:pic>
        <p:nvPicPr>
          <p:cNvPr id="53" name="Graphic 52">
            <a:extLst>
              <a:ext uri="{FF2B5EF4-FFF2-40B4-BE49-F238E27FC236}">
                <a16:creationId xmlns:a16="http://schemas.microsoft.com/office/drawing/2014/main" id="{A1994719-3545-F646-AB63-8B6AF9F651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44275" y="6314383"/>
            <a:ext cx="597600" cy="293103"/>
          </a:xfrm>
          <a:prstGeom prst="rect">
            <a:avLst/>
          </a:prstGeom>
        </p:spPr>
      </p:pic>
    </p:spTree>
    <p:extLst>
      <p:ext uri="{BB962C8B-B14F-4D97-AF65-F5344CB8AC3E}">
        <p14:creationId xmlns:p14="http://schemas.microsoft.com/office/powerpoint/2010/main" val="2338270660"/>
      </p:ext>
    </p:extLst>
  </p:cSld>
  <p:clrMap bg1="lt1" tx1="dk1" bg2="lt2" tx2="dk2" accent1="accent1" accent2="accent2" accent3="accent3" accent4="accent4" accent5="accent5" accent6="accent6" hlink="hlink" folHlink="folHlink"/>
  <p:sldLayoutIdLst>
    <p:sldLayoutId id="2147484150" r:id="rId1"/>
    <p:sldLayoutId id="2147484154" r:id="rId2"/>
    <p:sldLayoutId id="2147484151" r:id="rId3"/>
    <p:sldLayoutId id="2147484153" r:id="rId4"/>
  </p:sldLayoutIdLst>
  <p:hf hdr="0" ftr="0" dt="0"/>
  <p:txStyles>
    <p:titleStyle>
      <a:lvl1pPr algn="l" defTabSz="914377" rtl="0" eaLnBrk="1" latinLnBrk="0" hangingPunct="1">
        <a:lnSpc>
          <a:spcPct val="90000"/>
        </a:lnSpc>
        <a:spcBef>
          <a:spcPct val="0"/>
        </a:spcBef>
        <a:buNone/>
        <a:defRPr sz="4000" b="1" i="0" kern="1200" spc="-130" baseline="0">
          <a:solidFill>
            <a:schemeClr val="tx1"/>
          </a:solidFill>
          <a:latin typeface="Modern Era Bold" panose="02000000000000000000" pitchFamily="2" charset="0"/>
          <a:ea typeface="+mj-ea"/>
          <a:cs typeface="+mj-cs"/>
        </a:defRPr>
      </a:lvl1pPr>
    </p:titleStyle>
    <p:body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971">
          <p15:clr>
            <a:srgbClr val="F26B43"/>
          </p15:clr>
        </p15:guide>
        <p15:guide id="5" pos="7501">
          <p15:clr>
            <a:srgbClr val="F26B43"/>
          </p15:clr>
        </p15:guide>
        <p15:guide id="6" pos="179">
          <p15:clr>
            <a:srgbClr val="F26B43"/>
          </p15:clr>
        </p15:guide>
        <p15:guide id="7" orient="horz" pos="41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628D979-83E2-9AF9-4BE9-08803C5E1CA8}"/>
              </a:ext>
            </a:extLst>
          </p:cNvPr>
          <p:cNvSpPr>
            <a:spLocks noGrp="1"/>
          </p:cNvSpPr>
          <p:nvPr>
            <p:ph sz="half" idx="13"/>
          </p:nvPr>
        </p:nvSpPr>
        <p:spPr/>
        <p:txBody>
          <a:bodyPr/>
          <a:lstStyle/>
          <a:p>
            <a:endParaRPr lang="en-US"/>
          </a:p>
        </p:txBody>
      </p:sp>
      <p:sp>
        <p:nvSpPr>
          <p:cNvPr id="3" name="Right Arrow 2">
            <a:extLst>
              <a:ext uri="{FF2B5EF4-FFF2-40B4-BE49-F238E27FC236}">
                <a16:creationId xmlns:a16="http://schemas.microsoft.com/office/drawing/2014/main" id="{ADBCCA6D-228D-AD4C-E56C-A8DA6A33C359}"/>
              </a:ext>
            </a:extLst>
          </p:cNvPr>
          <p:cNvSpPr/>
          <p:nvPr/>
        </p:nvSpPr>
        <p:spPr>
          <a:xfrm>
            <a:off x="5890647" y="2502182"/>
            <a:ext cx="4210615" cy="526768"/>
          </a:xfrm>
          <a:prstGeom prst="rightArrow">
            <a:avLst>
              <a:gd name="adj1" fmla="val 43845"/>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9" name="Content Placeholder 8">
            <a:extLst>
              <a:ext uri="{FF2B5EF4-FFF2-40B4-BE49-F238E27FC236}">
                <a16:creationId xmlns:a16="http://schemas.microsoft.com/office/drawing/2014/main" id="{F1A33C0D-9D53-4658-3FBC-E4CA56545ABE}"/>
              </a:ext>
            </a:extLst>
          </p:cNvPr>
          <p:cNvPicPr>
            <a:picLocks noGrp="1" noChangeAspect="1"/>
          </p:cNvPicPr>
          <p:nvPr>
            <p:ph sz="half" idx="1"/>
          </p:nvPr>
        </p:nvPicPr>
        <p:blipFill>
          <a:blip r:embed="rId2"/>
          <a:stretch>
            <a:fillRect/>
          </a:stretch>
        </p:blipFill>
        <p:spPr>
          <a:xfrm>
            <a:off x="0" y="-1"/>
            <a:ext cx="12192002" cy="6858000"/>
          </a:xfrm>
        </p:spPr>
      </p:pic>
      <p:sp>
        <p:nvSpPr>
          <p:cNvPr id="2" name="Title 1">
            <a:extLst>
              <a:ext uri="{FF2B5EF4-FFF2-40B4-BE49-F238E27FC236}">
                <a16:creationId xmlns:a16="http://schemas.microsoft.com/office/drawing/2014/main" id="{805835B7-1CC1-94BD-AC8C-2E554994C136}"/>
              </a:ext>
            </a:extLst>
          </p:cNvPr>
          <p:cNvSpPr>
            <a:spLocks noGrp="1"/>
          </p:cNvSpPr>
          <p:nvPr>
            <p:ph type="title"/>
          </p:nvPr>
        </p:nvSpPr>
        <p:spPr/>
        <p:txBody>
          <a:bodyPr>
            <a:normAutofit fontScale="90000"/>
          </a:bodyPr>
          <a:lstStyle/>
          <a:p>
            <a:r>
              <a:rPr lang="en-US" sz="5400" dirty="0">
                <a:solidFill>
                  <a:schemeClr val="bg1"/>
                </a:solidFill>
              </a:rPr>
              <a:t>Digital display advertising is effective across all metrics</a:t>
            </a:r>
          </a:p>
        </p:txBody>
      </p:sp>
      <p:sp>
        <p:nvSpPr>
          <p:cNvPr id="10" name="Right Arrow 9">
            <a:extLst>
              <a:ext uri="{FF2B5EF4-FFF2-40B4-BE49-F238E27FC236}">
                <a16:creationId xmlns:a16="http://schemas.microsoft.com/office/drawing/2014/main" id="{F61ECABA-D6CC-82F8-1A6F-0AD5A052E491}"/>
              </a:ext>
            </a:extLst>
          </p:cNvPr>
          <p:cNvSpPr/>
          <p:nvPr/>
        </p:nvSpPr>
        <p:spPr>
          <a:xfrm>
            <a:off x="6096000" y="2202044"/>
            <a:ext cx="4024876" cy="394484"/>
          </a:xfrm>
          <a:prstGeom prst="rightArrow">
            <a:avLst>
              <a:gd name="adj1" fmla="val 43845"/>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2" name="Right Arrow 11">
            <a:extLst>
              <a:ext uri="{FF2B5EF4-FFF2-40B4-BE49-F238E27FC236}">
                <a16:creationId xmlns:a16="http://schemas.microsoft.com/office/drawing/2014/main" id="{9CCF3B54-8CC1-4892-60E8-4ECC8A79F006}"/>
              </a:ext>
            </a:extLst>
          </p:cNvPr>
          <p:cNvSpPr/>
          <p:nvPr/>
        </p:nvSpPr>
        <p:spPr>
          <a:xfrm>
            <a:off x="6096000" y="3231757"/>
            <a:ext cx="2222614" cy="394484"/>
          </a:xfrm>
          <a:prstGeom prst="rightArrow">
            <a:avLst>
              <a:gd name="adj1" fmla="val 43845"/>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3" name="Right Arrow 12">
            <a:extLst>
              <a:ext uri="{FF2B5EF4-FFF2-40B4-BE49-F238E27FC236}">
                <a16:creationId xmlns:a16="http://schemas.microsoft.com/office/drawing/2014/main" id="{E24B6299-5C42-259A-BF14-10D739089330}"/>
              </a:ext>
            </a:extLst>
          </p:cNvPr>
          <p:cNvSpPr/>
          <p:nvPr/>
        </p:nvSpPr>
        <p:spPr>
          <a:xfrm>
            <a:off x="6095999" y="4314991"/>
            <a:ext cx="1661371" cy="394484"/>
          </a:xfrm>
          <a:prstGeom prst="rightArrow">
            <a:avLst>
              <a:gd name="adj1" fmla="val 43845"/>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4" name="Right Arrow 13">
            <a:extLst>
              <a:ext uri="{FF2B5EF4-FFF2-40B4-BE49-F238E27FC236}">
                <a16:creationId xmlns:a16="http://schemas.microsoft.com/office/drawing/2014/main" id="{2CBCBC4C-E16F-C404-2EE3-DD2AA94FB640}"/>
              </a:ext>
            </a:extLst>
          </p:cNvPr>
          <p:cNvSpPr/>
          <p:nvPr/>
        </p:nvSpPr>
        <p:spPr>
          <a:xfrm>
            <a:off x="6095999" y="5398225"/>
            <a:ext cx="1661371" cy="394484"/>
          </a:xfrm>
          <a:prstGeom prst="rightArrow">
            <a:avLst>
              <a:gd name="adj1" fmla="val 43845"/>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4" name="Content Placeholder 8">
            <a:extLst>
              <a:ext uri="{FF2B5EF4-FFF2-40B4-BE49-F238E27FC236}">
                <a16:creationId xmlns:a16="http://schemas.microsoft.com/office/drawing/2014/main" id="{89ED62A4-9F60-EC28-5241-52DE36AC1F7D}"/>
              </a:ext>
            </a:extLst>
          </p:cNvPr>
          <p:cNvSpPr txBox="1">
            <a:spLocks/>
          </p:cNvSpPr>
          <p:nvPr/>
        </p:nvSpPr>
        <p:spPr>
          <a:xfrm>
            <a:off x="370936" y="6077997"/>
            <a:ext cx="9635706" cy="526769"/>
          </a:xfrm>
          <a:prstGeom prst="rect">
            <a:avLst/>
          </a:prstGeom>
        </p:spPr>
        <p:txBody>
          <a:bodyPr/>
          <a:lstStyle>
            <a:lvl1pPr marL="0" indent="0" algn="l" defTabSz="914377" rtl="0" eaLnBrk="1" latinLnBrk="0" hangingPunct="1">
              <a:lnSpc>
                <a:spcPct val="90000"/>
              </a:lnSpc>
              <a:spcBef>
                <a:spcPts val="400"/>
              </a:spcBef>
              <a:buFont typeface="Arial" panose="020B0604020202020204" pitchFamily="34" charset="0"/>
              <a:buNone/>
              <a:defRPr sz="2100" b="0" i="0" kern="1200" spc="-50" baseline="0">
                <a:solidFill>
                  <a:schemeClr val="tx1"/>
                </a:solidFill>
                <a:latin typeface="Modern Era Medium" panose="02000000000000000000" pitchFamily="2" charset="0"/>
                <a:ea typeface="+mn-ea"/>
                <a:cs typeface="+mn-cs"/>
              </a:defRPr>
            </a:lvl1pPr>
            <a:lvl2pPr marL="143996" indent="-143996" algn="l" defTabSz="914377" rtl="0" eaLnBrk="1" latinLnBrk="0" hangingPunct="1">
              <a:lnSpc>
                <a:spcPct val="90000"/>
              </a:lnSpc>
              <a:spcBef>
                <a:spcPts val="400"/>
              </a:spcBef>
              <a:buFont typeface="Arial" panose="020B0604020202020204" pitchFamily="34" charset="0"/>
              <a:buChar char="•"/>
              <a:defRPr sz="2100" b="0" i="0" kern="1200" spc="-50" baseline="0">
                <a:solidFill>
                  <a:schemeClr val="tx1"/>
                </a:solidFill>
                <a:latin typeface="Modern Era Medium" panose="02000000000000000000" pitchFamily="2" charset="0"/>
                <a:ea typeface="+mn-ea"/>
                <a:cs typeface="+mn-cs"/>
              </a:defRPr>
            </a:lvl2pPr>
            <a:lvl3pPr marL="287993"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3pPr>
            <a:lvl4pPr marL="431989"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4pPr>
            <a:lvl5pPr marL="575986" indent="-143996" algn="l" defTabSz="914377" rtl="0" eaLnBrk="1" latinLnBrk="0" hangingPunct="1">
              <a:lnSpc>
                <a:spcPct val="90000"/>
              </a:lnSpc>
              <a:spcBef>
                <a:spcPts val="400"/>
              </a:spcBef>
              <a:buFont typeface="System Font Regular"/>
              <a:buChar char="-"/>
              <a:defRPr sz="2100" b="0" i="0" kern="1200" spc="-50" baseline="0">
                <a:solidFill>
                  <a:schemeClr val="tx1"/>
                </a:solidFill>
                <a:latin typeface="Modern Era Medium" panose="02000000000000000000"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i="0" dirty="0">
                <a:solidFill>
                  <a:schemeClr val="bg1"/>
                </a:solidFill>
                <a:effectLst/>
                <a:latin typeface="Modern Era" panose="02000000000000000000" pitchFamily="2" charset="0"/>
              </a:rPr>
              <a:t>IAB UK research in collaboration with Kantar Millward Brown, </a:t>
            </a:r>
            <a:r>
              <a:rPr lang="en-GB" sz="1000" i="0" dirty="0" err="1">
                <a:solidFill>
                  <a:schemeClr val="bg1"/>
                </a:solidFill>
                <a:effectLst/>
                <a:latin typeface="Modern Era" panose="02000000000000000000" pitchFamily="2" charset="0"/>
              </a:rPr>
              <a:t>OnDevice</a:t>
            </a:r>
            <a:r>
              <a:rPr lang="en-GB" sz="1000" i="0" dirty="0">
                <a:solidFill>
                  <a:schemeClr val="bg1"/>
                </a:solidFill>
                <a:effectLst/>
                <a:latin typeface="Modern Era" panose="02000000000000000000" pitchFamily="2" charset="0"/>
              </a:rPr>
              <a:t> Research and Research and Analysis of Media (RAM), collated results from 675 individual campaigns from 2008 through 2017 to see whether digital display advertising is effective.. Analysis of these campaigns demonstrated that digital display advertising is effective across key marketing metrics, including awareness, brand perception, education and sales intent. </a:t>
            </a:r>
            <a:endParaRPr lang="en-US" sz="1000" dirty="0">
              <a:solidFill>
                <a:schemeClr val="bg1"/>
              </a:solidFill>
              <a:latin typeface="Modern Era" panose="02000000000000000000" pitchFamily="2" charset="0"/>
            </a:endParaRPr>
          </a:p>
        </p:txBody>
      </p:sp>
      <p:sp>
        <p:nvSpPr>
          <p:cNvPr id="8" name="TextBox 7">
            <a:extLst>
              <a:ext uri="{FF2B5EF4-FFF2-40B4-BE49-F238E27FC236}">
                <a16:creationId xmlns:a16="http://schemas.microsoft.com/office/drawing/2014/main" id="{90E3CE9E-E4E2-5CAF-04A4-9A3EF6A9E8AD}"/>
              </a:ext>
            </a:extLst>
          </p:cNvPr>
          <p:cNvSpPr txBox="1"/>
          <p:nvPr/>
        </p:nvSpPr>
        <p:spPr>
          <a:xfrm>
            <a:off x="8867273" y="6624764"/>
            <a:ext cx="3324727" cy="215444"/>
          </a:xfrm>
          <a:prstGeom prst="rect">
            <a:avLst/>
          </a:prstGeom>
          <a:noFill/>
        </p:spPr>
        <p:txBody>
          <a:bodyPr wrap="square">
            <a:spAutoFit/>
          </a:bodyPr>
          <a:lstStyle/>
          <a:p>
            <a:r>
              <a:rPr lang="en-GB" sz="800" dirty="0">
                <a:solidFill>
                  <a:schemeClr val="bg1"/>
                </a:solidFill>
                <a:latin typeface="Modern Era" panose="02000000000000000000" pitchFamily="2" charset="0"/>
              </a:rPr>
              <a:t>Data Source: IAB UK ‘Digital Advertising Effectiveness’’ study, 2018. </a:t>
            </a:r>
            <a:endParaRPr lang="en-US" sz="800" dirty="0">
              <a:solidFill>
                <a:schemeClr val="bg1"/>
              </a:solidFill>
              <a:latin typeface="Modern Era" panose="02000000000000000000" pitchFamily="2" charset="0"/>
            </a:endParaRPr>
          </a:p>
        </p:txBody>
      </p:sp>
    </p:spTree>
    <p:extLst>
      <p:ext uri="{BB962C8B-B14F-4D97-AF65-F5344CB8AC3E}">
        <p14:creationId xmlns:p14="http://schemas.microsoft.com/office/powerpoint/2010/main" val="3091315473"/>
      </p:ext>
    </p:extLst>
  </p:cSld>
  <p:clrMapOvr>
    <a:masterClrMapping/>
  </p:clrMapOvr>
</p:sld>
</file>

<file path=ppt/theme/theme1.xml><?xml version="1.0" encoding="utf-8"?>
<a:theme xmlns:a="http://schemas.openxmlformats.org/drawingml/2006/main" name="Title Slides ">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IAB Template">
      <a:majorFont>
        <a:latin typeface="Modern Era Bold"/>
        <a:ea typeface=""/>
        <a:cs typeface=""/>
      </a:majorFont>
      <a:minorFont>
        <a:latin typeface="Modern Era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22CC493-7F03-A649-A41E-D7832AC66763}" vid="{4D0D3667-3C11-F046-8997-D239B236B7FA}"/>
    </a:ext>
  </a:extLst>
</a:theme>
</file>

<file path=ppt/theme/theme10.xml><?xml version="1.0" encoding="utf-8"?>
<a:theme xmlns:a="http://schemas.openxmlformats.org/drawingml/2006/main" name="Pull out quotes">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2C090C1A-D184-1743-A510-FC2F292005CA}"/>
    </a:ext>
  </a:extLst>
</a:theme>
</file>

<file path=ppt/theme/theme11.xml><?xml version="1.0" encoding="utf-8"?>
<a:theme xmlns:a="http://schemas.openxmlformats.org/drawingml/2006/main" name="Closing slides ">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94FE5FAC-2D8F-E24E-8DC3-B2CEC23E7118}"/>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slides">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09CB1947-9AC8-E942-ADC8-D761C72E3C71}"/>
    </a:ext>
  </a:extLst>
</a:theme>
</file>

<file path=ppt/theme/theme3.xml><?xml version="1.0" encoding="utf-8"?>
<a:theme xmlns:a="http://schemas.openxmlformats.org/drawingml/2006/main" name="Agenda">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A43335B6-0083-064C-9B93-A912E8312DD4}"/>
    </a:ext>
  </a:extLst>
</a:theme>
</file>

<file path=ppt/theme/theme4.xml><?xml version="1.0" encoding="utf-8"?>
<a:theme xmlns:a="http://schemas.openxmlformats.org/drawingml/2006/main" name="Single column slides">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D722D0EA-A5F3-6646-B1A8-8CBF81C5B66B}"/>
    </a:ext>
  </a:extLst>
</a:theme>
</file>

<file path=ppt/theme/theme5.xml><?xml version="1.0" encoding="utf-8"?>
<a:theme xmlns:a="http://schemas.openxmlformats.org/drawingml/2006/main" name="Two column slides">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8838E83D-568E-1B4F-BBD9-E359974945C2}"/>
    </a:ext>
  </a:extLst>
</a:theme>
</file>

<file path=ppt/theme/theme6.xml><?xml version="1.0" encoding="utf-8"?>
<a:theme xmlns:a="http://schemas.openxmlformats.org/drawingml/2006/main" name="Three column slides">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214CD774-CD96-4946-9ACE-DEFC6C9EA474}"/>
    </a:ext>
  </a:extLst>
</a:theme>
</file>

<file path=ppt/theme/theme7.xml><?xml version="1.0" encoding="utf-8"?>
<a:theme xmlns:a="http://schemas.openxmlformats.org/drawingml/2006/main" name="Four column slides">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ED305A56-FEC2-D843-B0C9-864879550E94}"/>
    </a:ext>
  </a:extLst>
</a:theme>
</file>

<file path=ppt/theme/theme8.xml><?xml version="1.0" encoding="utf-8"?>
<a:theme xmlns:a="http://schemas.openxmlformats.org/drawingml/2006/main" name="Image slides">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522CC493-7F03-A649-A41E-D7832AC66763}" vid="{0D72E1E1-BFB3-4B4F-8251-9632850D7FE1}"/>
    </a:ext>
  </a:extLst>
</a:theme>
</file>

<file path=ppt/theme/theme9.xml><?xml version="1.0" encoding="utf-8"?>
<a:theme xmlns:a="http://schemas.openxmlformats.org/drawingml/2006/main" name="Charts">
  <a:themeElements>
    <a:clrScheme name="IAB 2022">
      <a:dk1>
        <a:srgbClr val="051461"/>
      </a:dk1>
      <a:lt1>
        <a:srgbClr val="FFFFFF"/>
      </a:lt1>
      <a:dk2>
        <a:srgbClr val="F2F0EB"/>
      </a:dk2>
      <a:lt2>
        <a:srgbClr val="00FFE3"/>
      </a:lt2>
      <a:accent1>
        <a:srgbClr val="0078F0"/>
      </a:accent1>
      <a:accent2>
        <a:srgbClr val="FF00FF"/>
      </a:accent2>
      <a:accent3>
        <a:srgbClr val="9399FF"/>
      </a:accent3>
      <a:accent4>
        <a:srgbClr val="F2ABFF"/>
      </a:accent4>
      <a:accent5>
        <a:srgbClr val="47F01A"/>
      </a:accent5>
      <a:accent6>
        <a:srgbClr val="FFD900"/>
      </a:accent6>
      <a:hlink>
        <a:srgbClr val="FF00FF"/>
      </a:hlink>
      <a:folHlink>
        <a:srgbClr val="00FFE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b="1" dirty="0" smtClean="0">
            <a:latin typeface="Modern Era Bold" panose="02000000000000000000" pitchFamily="2" charset="0"/>
          </a:defRPr>
        </a:defPPr>
      </a:lstStyle>
    </a:txDef>
  </a:objectDefaults>
  <a:extraClrSchemeLst/>
  <a:extLst>
    <a:ext uri="{05A4C25C-085E-4340-85A3-A5531E510DB2}">
      <thm15:themeFamily xmlns:thm15="http://schemas.microsoft.com/office/thememl/2012/main" name="Presentation3" id="{522CC493-7F03-A649-A41E-D7832AC66763}" vid="{1780C5D7-C608-1C42-AD8C-0F8E5FB8ADC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951CAD34016045993BE55E1D738142" ma:contentTypeVersion="16" ma:contentTypeDescription="Create a new document." ma:contentTypeScope="" ma:versionID="1a0b9aa345f4bbd33c6bbcaba5b1fd65">
  <xsd:schema xmlns:xsd="http://www.w3.org/2001/XMLSchema" xmlns:xs="http://www.w3.org/2001/XMLSchema" xmlns:p="http://schemas.microsoft.com/office/2006/metadata/properties" xmlns:ns2="f198cc36-f57b-4cd8-a82d-554f604fdb83" xmlns:ns3="4c82ba6f-6c8d-4b1d-88fa-0a520c998d9c" targetNamespace="http://schemas.microsoft.com/office/2006/metadata/properties" ma:root="true" ma:fieldsID="e22539666d639b121f5325299951b2d3" ns2:_="" ns3:_="">
    <xsd:import namespace="f198cc36-f57b-4cd8-a82d-554f604fdb83"/>
    <xsd:import namespace="4c82ba6f-6c8d-4b1d-88fa-0a520c998d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98cc36-f57b-4cd8-a82d-554f604fd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ec89563-382e-4032-b95a-9173bf603e9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82ba6f-6c8d-4b1d-88fa-0a520c998d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b10076a-39f7-4354-ae00-671a6acc2bf7}" ma:internalName="TaxCatchAll" ma:showField="CatchAllData" ma:web="4c82ba6f-6c8d-4b1d-88fa-0a520c998d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82ba6f-6c8d-4b1d-88fa-0a520c998d9c" xsi:nil="true"/>
    <lcf76f155ced4ddcb4097134ff3c332f xmlns="f198cc36-f57b-4cd8-a82d-554f604fdb8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34C706-B448-42AA-B8B6-DDEE24683306}">
  <ds:schemaRefs>
    <ds:schemaRef ds:uri="http://schemas.microsoft.com/sharepoint/v3/contenttype/forms"/>
  </ds:schemaRefs>
</ds:datastoreItem>
</file>

<file path=customXml/itemProps2.xml><?xml version="1.0" encoding="utf-8"?>
<ds:datastoreItem xmlns:ds="http://schemas.openxmlformats.org/officeDocument/2006/customXml" ds:itemID="{5F75830A-0909-4BA1-88D7-D0879595BC0C}">
  <ds:schemaRefs>
    <ds:schemaRef ds:uri="4c82ba6f-6c8d-4b1d-88fa-0a520c998d9c"/>
    <ds:schemaRef ds:uri="f198cc36-f57b-4cd8-a82d-554f604fdb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6BADD1-8DCC-49DB-B13B-4605C3108A61}">
  <ds:schemaRefs>
    <ds:schemaRef ds:uri="http://purl.org/dc/elements/1.1/"/>
    <ds:schemaRef ds:uri="http://schemas.microsoft.com/office/2006/documentManagement/types"/>
    <ds:schemaRef ds:uri="http://purl.org/dc/terms/"/>
    <ds:schemaRef ds:uri="f198cc36-f57b-4cd8-a82d-554f604fdb83"/>
    <ds:schemaRef ds:uri="http://schemas.microsoft.com/office/2006/metadata/properties"/>
    <ds:schemaRef ds:uri="http://purl.org/dc/dcmitype/"/>
    <ds:schemaRef ds:uri="http://schemas.openxmlformats.org/package/2006/metadata/core-properties"/>
    <ds:schemaRef ds:uri="http://schemas.microsoft.com/office/infopath/2007/PartnerControls"/>
    <ds:schemaRef ds:uri="4c82ba6f-6c8d-4b1d-88fa-0a520c998d9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Title Slides </Template>
  <TotalTime>3734</TotalTime>
  <Words>89</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1</vt:i4>
      </vt:variant>
    </vt:vector>
  </HeadingPairs>
  <TitlesOfParts>
    <vt:vector size="19" baseType="lpstr">
      <vt:lpstr>Arial</vt:lpstr>
      <vt:lpstr>Calibri</vt:lpstr>
      <vt:lpstr>Modern Era</vt:lpstr>
      <vt:lpstr>Modern Era Bold</vt:lpstr>
      <vt:lpstr>Modern Era ExtraBold</vt:lpstr>
      <vt:lpstr>Modern Era Medium</vt:lpstr>
      <vt:lpstr>System Font Regular</vt:lpstr>
      <vt:lpstr>Title Slides </vt:lpstr>
      <vt:lpstr>Section title slides</vt:lpstr>
      <vt:lpstr>Agenda</vt:lpstr>
      <vt:lpstr>Single column slides</vt:lpstr>
      <vt:lpstr>Two column slides</vt:lpstr>
      <vt:lpstr>Three column slides</vt:lpstr>
      <vt:lpstr>Four column slides</vt:lpstr>
      <vt:lpstr>Image slides</vt:lpstr>
      <vt:lpstr>Charts</vt:lpstr>
      <vt:lpstr>Pull out quotes</vt:lpstr>
      <vt:lpstr>Closing slides </vt:lpstr>
      <vt:lpstr>Digital display advertising is effective across all metrics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23</cp:revision>
  <dcterms:created xsi:type="dcterms:W3CDTF">2022-02-01T19:26:31Z</dcterms:created>
  <dcterms:modified xsi:type="dcterms:W3CDTF">2023-04-05T10:48:36Z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0x01010048951CAD34016045993BE55E1D738142</vt:lpwstr>
  </property>
  <property fmtid="{D5CDD505-2E9C-101B-9397-08002B2CF9AE}" pid="3" name="MediaServiceImageTags">
    <vt:lpwstr/>
  </property>
</Properties>
</file>