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5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6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7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8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9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10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98" r:id="rId4"/>
    <p:sldMasterId id="2147483731" r:id="rId5"/>
    <p:sldMasterId id="2147483807" r:id="rId6"/>
    <p:sldMasterId id="2147483878" r:id="rId7"/>
    <p:sldMasterId id="2147484117" r:id="rId8"/>
    <p:sldMasterId id="2147484121" r:id="rId9"/>
    <p:sldMasterId id="2147484131" r:id="rId10"/>
    <p:sldMasterId id="2147484066" r:id="rId11"/>
    <p:sldMasterId id="2147484138" r:id="rId12"/>
    <p:sldMasterId id="2147484161" r:id="rId13"/>
    <p:sldMasterId id="2147484173" r:id="rId14"/>
  </p:sldMasterIdLst>
  <p:notesMasterIdLst>
    <p:notesMasterId r:id="rId16"/>
  </p:notesMasterIdLst>
  <p:sldIdLst>
    <p:sldId id="271" r:id="rId15"/>
  </p:sldIdLst>
  <p:sldSz cx="12192000" cy="6858000"/>
  <p:notesSz cx="6858000" cy="9144000"/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 title slides" id="{23660595-FE13-4547-BD5F-0423D2573E58}">
          <p14:sldIdLst/>
        </p14:section>
        <p14:section name="Section headers" id="{476EAF7F-7BDC-CE4F-BE61-295BBCA23007}">
          <p14:sldIdLst/>
        </p14:section>
        <p14:section name="Two colums" id="{02E74EE0-1CE4-724E-B4A9-E96F0A243C79}">
          <p14:sldIdLst>
            <p14:sldId id="271"/>
          </p14:sldIdLst>
        </p14:section>
        <p14:section name="Three columns" id="{6FB2A6C7-D9CC-594B-A152-6DE3B2D43A28}">
          <p14:sldIdLst/>
        </p14:section>
        <p14:section name="Four columns" id="{5CC21E21-3B7F-C342-AAA5-C5A476A9832D}">
          <p14:sldIdLst/>
        </p14:section>
        <p14:section name="Images" id="{5914AB7D-A307-9A41-902D-F975A33C9F1D}">
          <p14:sldIdLst/>
        </p14:section>
        <p14:section name="Charts and graphs" id="{C183E710-57E8-4140-B018-63C9A1B3C1B1}">
          <p14:sldIdLst/>
        </p14:section>
        <p14:section name="Pull out quotes" id="{C402B0C3-385A-2B43-B23E-8F4F4AEFE73A}">
          <p14:sldIdLst/>
        </p14:section>
        <p14:section name="Closing slides" id="{25DBDE45-FD8C-134E-9FFA-7CE28F2DA86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EE11A0C-8B46-3CFB-6AFE-DD19508C7E29}" name="Hebe Taylor-Haw" initials="HTH" userId="S::hebe@iabuk.com::abbec07b-c93f-4dd9-8773-781aad69b968" providerId="AD"/>
  <p188:author id="{C7B5E654-82E5-E22A-7275-32FEFEF85931}" name="Jess Wycherley" initials="JW" userId="S::jessica@iabuk.com::a045a05f-5338-400c-ab62-b10624d6e1a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900"/>
    <a:srgbClr val="47F01A"/>
    <a:srgbClr val="F2ABFF"/>
    <a:srgbClr val="4472C4"/>
    <a:srgbClr val="9499FF"/>
    <a:srgbClr val="FF00FF"/>
    <a:srgbClr val="0078F0"/>
    <a:srgbClr val="00FFE3"/>
    <a:srgbClr val="F2F0EB"/>
    <a:srgbClr val="0514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47515F-EF8A-8F00-F63C-5ADB37264DFE}" v="5" dt="2023-03-14T11:46:18.473"/>
    <p1510:client id="{85A121EF-1CB6-7D8B-3F5C-BC55730C7927}" v="2" dt="2023-02-14T13:26:50.728"/>
    <p1510:client id="{989D9628-E7E6-C24F-B4BC-0E145681D15F}" v="9" dt="2023-01-16T11:10:24.4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77"/>
    <p:restoredTop sz="94712"/>
  </p:normalViewPr>
  <p:slideViewPr>
    <p:cSldViewPr snapToGrid="0">
      <p:cViewPr varScale="1">
        <p:scale>
          <a:sx n="105" d="100"/>
          <a:sy n="105" d="100"/>
        </p:scale>
        <p:origin x="92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.xml"/><Relationship Id="rId10" Type="http://schemas.openxmlformats.org/officeDocument/2006/relationships/slideMaster" Target="slideMasters/slideMaster7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F9DA2A-1C87-CA4B-9A2C-B5CFCC536C8A}" type="datetimeFigureOut">
              <a:rPr lang="en-GB" smtClean="0"/>
              <a:t>06/04/2023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706E2-5016-3F47-8111-7826AED1F7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221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8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0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0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B1EFC244-27E7-444B-B767-41976D837601}"/>
              </a:ext>
            </a:extLst>
          </p:cNvPr>
          <p:cNvSpPr/>
          <p:nvPr userDrawn="1"/>
        </p:nvSpPr>
        <p:spPr>
          <a:xfrm>
            <a:off x="5139643" y="0"/>
            <a:ext cx="5112000" cy="3841445"/>
          </a:xfrm>
          <a:custGeom>
            <a:avLst/>
            <a:gdLst>
              <a:gd name="connsiteX0" fmla="*/ 349262 w 5112000"/>
              <a:gd name="connsiteY0" fmla="*/ 0 h 3841445"/>
              <a:gd name="connsiteX1" fmla="*/ 4762738 w 5112000"/>
              <a:gd name="connsiteY1" fmla="*/ 0 h 3841445"/>
              <a:gd name="connsiteX2" fmla="*/ 4803505 w 5112000"/>
              <a:gd name="connsiteY2" fmla="*/ 67104 h 3841445"/>
              <a:gd name="connsiteX3" fmla="*/ 5112000 w 5112000"/>
              <a:gd name="connsiteY3" fmla="*/ 1285445 h 3841445"/>
              <a:gd name="connsiteX4" fmla="*/ 2556000 w 5112000"/>
              <a:gd name="connsiteY4" fmla="*/ 3841445 h 3841445"/>
              <a:gd name="connsiteX5" fmla="*/ 0 w 5112000"/>
              <a:gd name="connsiteY5" fmla="*/ 1285445 h 3841445"/>
              <a:gd name="connsiteX6" fmla="*/ 308495 w 5112000"/>
              <a:gd name="connsiteY6" fmla="*/ 67104 h 3841445"/>
              <a:gd name="connsiteX7" fmla="*/ 349262 w 5112000"/>
              <a:gd name="connsiteY7" fmla="*/ 0 h 3841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12000" h="3841445">
                <a:moveTo>
                  <a:pt x="349262" y="0"/>
                </a:moveTo>
                <a:lnTo>
                  <a:pt x="4762738" y="0"/>
                </a:lnTo>
                <a:lnTo>
                  <a:pt x="4803505" y="67104"/>
                </a:lnTo>
                <a:cubicBezTo>
                  <a:pt x="5000246" y="429272"/>
                  <a:pt x="5112000" y="844308"/>
                  <a:pt x="5112000" y="1285445"/>
                </a:cubicBezTo>
                <a:cubicBezTo>
                  <a:pt x="5112000" y="2697085"/>
                  <a:pt x="3967640" y="3841445"/>
                  <a:pt x="2556000" y="3841445"/>
                </a:cubicBezTo>
                <a:cubicBezTo>
                  <a:pt x="1144360" y="3841445"/>
                  <a:pt x="0" y="2697085"/>
                  <a:pt x="0" y="1285445"/>
                </a:cubicBezTo>
                <a:cubicBezTo>
                  <a:pt x="0" y="844308"/>
                  <a:pt x="111754" y="429272"/>
                  <a:pt x="308495" y="67104"/>
                </a:cubicBezTo>
                <a:lnTo>
                  <a:pt x="34926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8A4521B-5B07-F242-B0F3-A661F8518515}"/>
              </a:ext>
            </a:extLst>
          </p:cNvPr>
          <p:cNvSpPr/>
          <p:nvPr userDrawn="1"/>
        </p:nvSpPr>
        <p:spPr>
          <a:xfrm>
            <a:off x="1632715" y="4346898"/>
            <a:ext cx="4140000" cy="2511103"/>
          </a:xfrm>
          <a:custGeom>
            <a:avLst/>
            <a:gdLst>
              <a:gd name="connsiteX0" fmla="*/ 2070000 w 4140000"/>
              <a:gd name="connsiteY0" fmla="*/ 0 h 2511102"/>
              <a:gd name="connsiteX1" fmla="*/ 4140000 w 4140000"/>
              <a:gd name="connsiteY1" fmla="*/ 2070000 h 2511102"/>
              <a:gd name="connsiteX2" fmla="*/ 4097945 w 4140000"/>
              <a:gd name="connsiteY2" fmla="*/ 2487177 h 2511102"/>
              <a:gd name="connsiteX3" fmla="*/ 4091794 w 4140000"/>
              <a:gd name="connsiteY3" fmla="*/ 2511102 h 2511102"/>
              <a:gd name="connsiteX4" fmla="*/ 48207 w 4140000"/>
              <a:gd name="connsiteY4" fmla="*/ 2511102 h 2511102"/>
              <a:gd name="connsiteX5" fmla="*/ 42055 w 4140000"/>
              <a:gd name="connsiteY5" fmla="*/ 2487177 h 2511102"/>
              <a:gd name="connsiteX6" fmla="*/ 0 w 4140000"/>
              <a:gd name="connsiteY6" fmla="*/ 2070000 h 2511102"/>
              <a:gd name="connsiteX7" fmla="*/ 2070000 w 4140000"/>
              <a:gd name="connsiteY7" fmla="*/ 0 h 2511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40000" h="2511102">
                <a:moveTo>
                  <a:pt x="2070000" y="0"/>
                </a:moveTo>
                <a:cubicBezTo>
                  <a:pt x="3213229" y="0"/>
                  <a:pt x="4140000" y="926771"/>
                  <a:pt x="4140000" y="2070000"/>
                </a:cubicBezTo>
                <a:cubicBezTo>
                  <a:pt x="4140000" y="2212903"/>
                  <a:pt x="4125519" y="2352425"/>
                  <a:pt x="4097945" y="2487177"/>
                </a:cubicBezTo>
                <a:lnTo>
                  <a:pt x="4091794" y="2511102"/>
                </a:lnTo>
                <a:lnTo>
                  <a:pt x="48207" y="2511102"/>
                </a:lnTo>
                <a:lnTo>
                  <a:pt x="42055" y="2487177"/>
                </a:lnTo>
                <a:cubicBezTo>
                  <a:pt x="14481" y="2352425"/>
                  <a:pt x="0" y="2212903"/>
                  <a:pt x="0" y="2070000"/>
                </a:cubicBezTo>
                <a:cubicBezTo>
                  <a:pt x="0" y="926771"/>
                  <a:pt x="926771" y="0"/>
                  <a:pt x="207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90D46A62-2E54-844F-BC02-0C8DDBC21BE9}"/>
              </a:ext>
            </a:extLst>
          </p:cNvPr>
          <p:cNvSpPr/>
          <p:nvPr userDrawn="1"/>
        </p:nvSpPr>
        <p:spPr>
          <a:xfrm>
            <a:off x="9770301" y="4501329"/>
            <a:ext cx="2421699" cy="2356673"/>
          </a:xfrm>
          <a:custGeom>
            <a:avLst/>
            <a:gdLst>
              <a:gd name="connsiteX0" fmla="*/ 2000006 w 2421698"/>
              <a:gd name="connsiteY0" fmla="*/ 0 h 2356673"/>
              <a:gd name="connsiteX1" fmla="*/ 2403077 w 2421698"/>
              <a:gd name="connsiteY1" fmla="*/ 40633 h 2356673"/>
              <a:gd name="connsiteX2" fmla="*/ 2421698 w 2421698"/>
              <a:gd name="connsiteY2" fmla="*/ 45421 h 2356673"/>
              <a:gd name="connsiteX3" fmla="*/ 2421698 w 2421698"/>
              <a:gd name="connsiteY3" fmla="*/ 2356673 h 2356673"/>
              <a:gd name="connsiteX4" fmla="*/ 33551 w 2421698"/>
              <a:gd name="connsiteY4" fmla="*/ 2356673 h 2356673"/>
              <a:gd name="connsiteX5" fmla="*/ 10326 w 2421698"/>
              <a:gd name="connsiteY5" fmla="*/ 2204495 h 2356673"/>
              <a:gd name="connsiteX6" fmla="*/ 0 w 2421698"/>
              <a:gd name="connsiteY6" fmla="*/ 2000006 h 2356673"/>
              <a:gd name="connsiteX7" fmla="*/ 2000006 w 2421698"/>
              <a:gd name="connsiteY7" fmla="*/ 0 h 2356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21698" h="2356673">
                <a:moveTo>
                  <a:pt x="2000006" y="0"/>
                </a:moveTo>
                <a:cubicBezTo>
                  <a:pt x="2138078" y="0"/>
                  <a:pt x="2272881" y="13991"/>
                  <a:pt x="2403077" y="40633"/>
                </a:cubicBezTo>
                <a:lnTo>
                  <a:pt x="2421698" y="45421"/>
                </a:lnTo>
                <a:lnTo>
                  <a:pt x="2421698" y="2356673"/>
                </a:lnTo>
                <a:lnTo>
                  <a:pt x="33551" y="2356673"/>
                </a:lnTo>
                <a:lnTo>
                  <a:pt x="10326" y="2204495"/>
                </a:lnTo>
                <a:cubicBezTo>
                  <a:pt x="3498" y="2137260"/>
                  <a:pt x="0" y="2069042"/>
                  <a:pt x="0" y="2000006"/>
                </a:cubicBezTo>
                <a:cubicBezTo>
                  <a:pt x="0" y="895433"/>
                  <a:pt x="895433" y="0"/>
                  <a:pt x="200000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78156FE-8EFF-C64D-8716-FE2E56F0037E}"/>
              </a:ext>
            </a:extLst>
          </p:cNvPr>
          <p:cNvSpPr>
            <a:spLocks noChangeAspect="1"/>
          </p:cNvSpPr>
          <p:nvPr userDrawn="1"/>
        </p:nvSpPr>
        <p:spPr>
          <a:xfrm>
            <a:off x="2905491" y="1609452"/>
            <a:ext cx="1598400" cy="1598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581BC6-5D66-7B47-B979-C8030D53B9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Presentation </a:t>
            </a:r>
            <a:br>
              <a:rPr lang="en-GB"/>
            </a:br>
            <a:r>
              <a:rPr lang="en-GB"/>
              <a:t>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A18C38AA-72CF-CE40-8361-3D263DDF29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001" y="3276000"/>
            <a:ext cx="9116596" cy="1584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600" baseline="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056E553-D8F1-5E4C-8D62-6A1A358007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003809" y="6356350"/>
            <a:ext cx="1738952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387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Title 5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31">
            <a:extLst>
              <a:ext uri="{FF2B5EF4-FFF2-40B4-BE49-F238E27FC236}">
                <a16:creationId xmlns:a16="http://schemas.microsoft.com/office/drawing/2014/main" id="{3B841A77-5848-014B-BC72-ED3B9D30FC17}"/>
              </a:ext>
            </a:extLst>
          </p:cNvPr>
          <p:cNvSpPr/>
          <p:nvPr userDrawn="1"/>
        </p:nvSpPr>
        <p:spPr>
          <a:xfrm>
            <a:off x="10278945" y="1"/>
            <a:ext cx="1940620" cy="3269375"/>
          </a:xfrm>
          <a:custGeom>
            <a:avLst/>
            <a:gdLst>
              <a:gd name="connsiteX0" fmla="*/ 225187 w 1940620"/>
              <a:gd name="connsiteY0" fmla="*/ 0 h 3269374"/>
              <a:gd name="connsiteX1" fmla="*/ 1940620 w 1940620"/>
              <a:gd name="connsiteY1" fmla="*/ 0 h 3269374"/>
              <a:gd name="connsiteX2" fmla="*/ 1940620 w 1940620"/>
              <a:gd name="connsiteY2" fmla="*/ 3269374 h 3269374"/>
              <a:gd name="connsiteX3" fmla="*/ 1846600 w 1940620"/>
              <a:gd name="connsiteY3" fmla="*/ 3255030 h 3269374"/>
              <a:gd name="connsiteX4" fmla="*/ 0 w 1940620"/>
              <a:gd name="connsiteY4" fmla="*/ 990065 h 3269374"/>
              <a:gd name="connsiteX5" fmla="*/ 181742 w 1940620"/>
              <a:gd name="connsiteY5" fmla="*/ 90156 h 3269374"/>
              <a:gd name="connsiteX6" fmla="*/ 225187 w 1940620"/>
              <a:gd name="connsiteY6" fmla="*/ 0 h 3269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40620" h="3269374">
                <a:moveTo>
                  <a:pt x="225187" y="0"/>
                </a:moveTo>
                <a:lnTo>
                  <a:pt x="1940620" y="0"/>
                </a:lnTo>
                <a:lnTo>
                  <a:pt x="1940620" y="3269374"/>
                </a:lnTo>
                <a:lnTo>
                  <a:pt x="1846600" y="3255030"/>
                </a:lnTo>
                <a:cubicBezTo>
                  <a:pt x="792747" y="3039450"/>
                  <a:pt x="0" y="2107305"/>
                  <a:pt x="0" y="990065"/>
                </a:cubicBezTo>
                <a:cubicBezTo>
                  <a:pt x="0" y="670853"/>
                  <a:pt x="64714" y="366752"/>
                  <a:pt x="181742" y="90156"/>
                </a:cubicBezTo>
                <a:lnTo>
                  <a:pt x="225187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698BA977-7D46-0B43-83AE-8C78B0374E01}"/>
              </a:ext>
            </a:extLst>
          </p:cNvPr>
          <p:cNvSpPr/>
          <p:nvPr userDrawn="1"/>
        </p:nvSpPr>
        <p:spPr>
          <a:xfrm>
            <a:off x="5603801" y="2021605"/>
            <a:ext cx="6615764" cy="4836395"/>
          </a:xfrm>
          <a:custGeom>
            <a:avLst/>
            <a:gdLst>
              <a:gd name="connsiteX0" fmla="*/ 3417096 w 6615764"/>
              <a:gd name="connsiteY0" fmla="*/ 0 h 4836395"/>
              <a:gd name="connsiteX1" fmla="*/ 6615764 w 6615764"/>
              <a:gd name="connsiteY1" fmla="*/ 3198668 h 4836395"/>
              <a:gd name="connsiteX2" fmla="*/ 6615764 w 6615764"/>
              <a:gd name="connsiteY2" fmla="*/ 4836395 h 4836395"/>
              <a:gd name="connsiteX3" fmla="*/ 1419298 w 6615764"/>
              <a:gd name="connsiteY3" fmla="*/ 4836395 h 4836395"/>
              <a:gd name="connsiteX4" fmla="*/ 0 w 6615764"/>
              <a:gd name="connsiteY4" fmla="*/ 3417097 h 4836395"/>
              <a:gd name="connsiteX5" fmla="*/ 3417096 w 6615764"/>
              <a:gd name="connsiteY5" fmla="*/ 0 h 4836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615764" h="4836395">
                <a:moveTo>
                  <a:pt x="3417096" y="0"/>
                </a:moveTo>
                <a:lnTo>
                  <a:pt x="6615764" y="3198668"/>
                </a:lnTo>
                <a:lnTo>
                  <a:pt x="6615764" y="4836395"/>
                </a:lnTo>
                <a:lnTo>
                  <a:pt x="1419298" y="4836395"/>
                </a:lnTo>
                <a:lnTo>
                  <a:pt x="0" y="3417097"/>
                </a:lnTo>
                <a:lnTo>
                  <a:pt x="341709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4DCF295-3F7B-C342-BB4F-78C832B5D4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8000" y="360000"/>
            <a:ext cx="11619838" cy="4320000"/>
          </a:xfrm>
        </p:spPr>
        <p:txBody>
          <a:bodyPr/>
          <a:lstStyle>
            <a:lvl1pPr>
              <a:lnSpc>
                <a:spcPct val="80000"/>
              </a:lnSpc>
              <a:defRPr sz="8500"/>
            </a:lvl1pPr>
          </a:lstStyle>
          <a:p>
            <a:r>
              <a:rPr lang="en-GB"/>
              <a:t>05</a:t>
            </a:r>
            <a:br>
              <a:rPr lang="en-GB"/>
            </a:br>
            <a:r>
              <a:rPr lang="en-GB"/>
              <a:t>Section Title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248B618C-B221-8543-BB38-43405EB111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497568D3-26CC-AA47-BC2A-4DF547B3F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001" y="6390000"/>
            <a:ext cx="4660727" cy="216000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2189C86-24D6-474F-B510-CFB0A6DED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11868" y="6390000"/>
            <a:ext cx="768264" cy="216000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020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Title 6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>
            <a:extLst>
              <a:ext uri="{FF2B5EF4-FFF2-40B4-BE49-F238E27FC236}">
                <a16:creationId xmlns:a16="http://schemas.microsoft.com/office/drawing/2014/main" id="{3796D4C8-9E36-2348-9154-D68E102D8E72}"/>
              </a:ext>
            </a:extLst>
          </p:cNvPr>
          <p:cNvSpPr/>
          <p:nvPr userDrawn="1"/>
        </p:nvSpPr>
        <p:spPr>
          <a:xfrm>
            <a:off x="2003412" y="-1"/>
            <a:ext cx="6301248" cy="3371852"/>
          </a:xfrm>
          <a:custGeom>
            <a:avLst/>
            <a:gdLst>
              <a:gd name="connsiteX0" fmla="*/ 8677 w 6301248"/>
              <a:gd name="connsiteY0" fmla="*/ 0 h 3371852"/>
              <a:gd name="connsiteX1" fmla="*/ 6292571 w 6301248"/>
              <a:gd name="connsiteY1" fmla="*/ 0 h 3371852"/>
              <a:gd name="connsiteX2" fmla="*/ 6297148 w 6301248"/>
              <a:gd name="connsiteY2" fmla="*/ 60175 h 3371852"/>
              <a:gd name="connsiteX3" fmla="*/ 6301248 w 6301248"/>
              <a:gd name="connsiteY3" fmla="*/ 222253 h 3371852"/>
              <a:gd name="connsiteX4" fmla="*/ 3150624 w 6301248"/>
              <a:gd name="connsiteY4" fmla="*/ 3371852 h 3371852"/>
              <a:gd name="connsiteX5" fmla="*/ 0 w 6301248"/>
              <a:gd name="connsiteY5" fmla="*/ 222253 h 3371852"/>
              <a:gd name="connsiteX6" fmla="*/ 4100 w 6301248"/>
              <a:gd name="connsiteY6" fmla="*/ 60175 h 3371852"/>
              <a:gd name="connsiteX7" fmla="*/ 8677 w 6301248"/>
              <a:gd name="connsiteY7" fmla="*/ 0 h 3371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301248" h="3371852">
                <a:moveTo>
                  <a:pt x="8677" y="0"/>
                </a:moveTo>
                <a:lnTo>
                  <a:pt x="6292571" y="0"/>
                </a:lnTo>
                <a:lnTo>
                  <a:pt x="6297148" y="60175"/>
                </a:lnTo>
                <a:cubicBezTo>
                  <a:pt x="6299871" y="113857"/>
                  <a:pt x="6301248" y="167894"/>
                  <a:pt x="6301248" y="222253"/>
                </a:cubicBezTo>
                <a:cubicBezTo>
                  <a:pt x="6301248" y="1961728"/>
                  <a:pt x="4890666" y="3371852"/>
                  <a:pt x="3150624" y="3371852"/>
                </a:cubicBezTo>
                <a:cubicBezTo>
                  <a:pt x="1410582" y="3371852"/>
                  <a:pt x="0" y="1961728"/>
                  <a:pt x="0" y="222253"/>
                </a:cubicBezTo>
                <a:cubicBezTo>
                  <a:pt x="0" y="167894"/>
                  <a:pt x="1378" y="113857"/>
                  <a:pt x="4100" y="60175"/>
                </a:cubicBezTo>
                <a:lnTo>
                  <a:pt x="8677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3F6BB8DB-2149-2D46-9FB2-78E56B4E4C89}"/>
              </a:ext>
            </a:extLst>
          </p:cNvPr>
          <p:cNvSpPr/>
          <p:nvPr userDrawn="1"/>
        </p:nvSpPr>
        <p:spPr>
          <a:xfrm>
            <a:off x="9767349" y="2857501"/>
            <a:ext cx="2424652" cy="2975828"/>
          </a:xfrm>
          <a:custGeom>
            <a:avLst/>
            <a:gdLst>
              <a:gd name="connsiteX0" fmla="*/ 1488399 w 2424652"/>
              <a:gd name="connsiteY0" fmla="*/ 0 h 2975828"/>
              <a:gd name="connsiteX1" fmla="*/ 2320577 w 2424652"/>
              <a:gd name="connsiteY1" fmla="*/ 254112 h 2975828"/>
              <a:gd name="connsiteX2" fmla="*/ 2424652 w 2424652"/>
              <a:gd name="connsiteY2" fmla="*/ 331913 h 2975828"/>
              <a:gd name="connsiteX3" fmla="*/ 2424652 w 2424652"/>
              <a:gd name="connsiteY3" fmla="*/ 2643916 h 2975828"/>
              <a:gd name="connsiteX4" fmla="*/ 2320577 w 2424652"/>
              <a:gd name="connsiteY4" fmla="*/ 2721716 h 2975828"/>
              <a:gd name="connsiteX5" fmla="*/ 1488399 w 2424652"/>
              <a:gd name="connsiteY5" fmla="*/ 2975828 h 2975828"/>
              <a:gd name="connsiteX6" fmla="*/ 0 w 2424652"/>
              <a:gd name="connsiteY6" fmla="*/ 1487914 h 2975828"/>
              <a:gd name="connsiteX7" fmla="*/ 1488399 w 2424652"/>
              <a:gd name="connsiteY7" fmla="*/ 0 h 2975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24652" h="2975828">
                <a:moveTo>
                  <a:pt x="1488399" y="0"/>
                </a:moveTo>
                <a:cubicBezTo>
                  <a:pt x="1796656" y="0"/>
                  <a:pt x="2083027" y="93679"/>
                  <a:pt x="2320577" y="254112"/>
                </a:cubicBezTo>
                <a:lnTo>
                  <a:pt x="2424652" y="331913"/>
                </a:lnTo>
                <a:lnTo>
                  <a:pt x="2424652" y="2643916"/>
                </a:lnTo>
                <a:lnTo>
                  <a:pt x="2320577" y="2721716"/>
                </a:lnTo>
                <a:cubicBezTo>
                  <a:pt x="2083027" y="2882149"/>
                  <a:pt x="1796656" y="2975828"/>
                  <a:pt x="1488399" y="2975828"/>
                </a:cubicBezTo>
                <a:cubicBezTo>
                  <a:pt x="666379" y="2975828"/>
                  <a:pt x="0" y="2309666"/>
                  <a:pt x="0" y="1487914"/>
                </a:cubicBezTo>
                <a:cubicBezTo>
                  <a:pt x="0" y="666162"/>
                  <a:pt x="666379" y="0"/>
                  <a:pt x="1488399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D537BBA-8557-A84B-B756-246505D45C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8000" y="360000"/>
            <a:ext cx="11619838" cy="4320000"/>
          </a:xfrm>
        </p:spPr>
        <p:txBody>
          <a:bodyPr/>
          <a:lstStyle>
            <a:lvl1pPr>
              <a:lnSpc>
                <a:spcPct val="80000"/>
              </a:lnSpc>
              <a:defRPr sz="8500"/>
            </a:lvl1pPr>
          </a:lstStyle>
          <a:p>
            <a:r>
              <a:rPr lang="en-GB"/>
              <a:t>06</a:t>
            </a:r>
            <a:br>
              <a:rPr lang="en-GB"/>
            </a:br>
            <a:r>
              <a:rPr lang="en-GB"/>
              <a:t>Section Title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A2EBED82-7C83-6241-ABA9-490DB6B7EB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22FAF0C-D9F0-BB48-BE36-7BE9B69D3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001" y="6390000"/>
            <a:ext cx="4660727" cy="216000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BE46360-8782-954F-BFD1-60F7C32AC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11868" y="6390000"/>
            <a:ext cx="768264" cy="216000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296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FF97A-08F0-2341-8403-DA2AD8519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000" y="2201563"/>
            <a:ext cx="2683800" cy="1097280"/>
          </a:xfrm>
        </p:spPr>
        <p:txBody>
          <a:bodyPr/>
          <a:lstStyle>
            <a:lvl1pPr>
              <a:lnSpc>
                <a:spcPct val="90000"/>
              </a:lnSpc>
              <a:defRPr sz="1600"/>
            </a:lvl1pPr>
            <a:lvl2pPr>
              <a:lnSpc>
                <a:spcPct val="90000"/>
              </a:lnSpc>
              <a:defRPr sz="1600"/>
            </a:lvl2pPr>
            <a:lvl3pPr marL="143996" indent="0"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8383684-D0A0-F541-BD4B-16371CDAD229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288001" y="1183144"/>
            <a:ext cx="826601" cy="828000"/>
          </a:xfrm>
          <a:prstGeom prst="ellipse">
            <a:avLst/>
          </a:prstGeom>
          <a:solidFill>
            <a:schemeClr val="bg2">
              <a:alpha val="64881"/>
            </a:schemeClr>
          </a:solidFill>
        </p:spPr>
        <p:txBody>
          <a:bodyPr wrap="none" anchor="ctr"/>
          <a:lstStyle>
            <a:lvl1pPr algn="ctr">
              <a:lnSpc>
                <a:spcPct val="100000"/>
              </a:lnSpc>
              <a:defRPr sz="2600" b="1" i="0">
                <a:latin typeface="Modern Era Bold" panose="02000000000000000000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62604AC-751D-2448-A948-E585664BEF6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61364" y="2201563"/>
            <a:ext cx="2683800" cy="1097280"/>
          </a:xfrm>
        </p:spPr>
        <p:txBody>
          <a:bodyPr/>
          <a:lstStyle>
            <a:lvl1pPr>
              <a:lnSpc>
                <a:spcPct val="90000"/>
              </a:lnSpc>
              <a:defRPr sz="1600"/>
            </a:lvl1pPr>
            <a:lvl2pPr>
              <a:lnSpc>
                <a:spcPct val="90000"/>
              </a:lnSpc>
              <a:defRPr sz="1600"/>
            </a:lvl2pPr>
            <a:lvl3pPr marL="143996" indent="0"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B2B8AA70-DB1F-494F-B0B8-FBF83A6F1801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3261365" y="1183144"/>
            <a:ext cx="826601" cy="828000"/>
          </a:xfrm>
          <a:prstGeom prst="ellipse">
            <a:avLst/>
          </a:prstGeom>
          <a:solidFill>
            <a:schemeClr val="bg2">
              <a:alpha val="64881"/>
            </a:schemeClr>
          </a:solidFill>
        </p:spPr>
        <p:txBody>
          <a:bodyPr wrap="none" anchor="ctr"/>
          <a:lstStyle>
            <a:lvl1pPr algn="ctr">
              <a:lnSpc>
                <a:spcPct val="100000"/>
              </a:lnSpc>
              <a:defRPr sz="2600" b="1" i="0">
                <a:latin typeface="Modern Era Bold" panose="02000000000000000000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8748A86-3C00-424B-9C5C-E713ACB09EC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6234728" y="2201563"/>
            <a:ext cx="2683800" cy="1097280"/>
          </a:xfrm>
        </p:spPr>
        <p:txBody>
          <a:bodyPr/>
          <a:lstStyle>
            <a:lvl1pPr>
              <a:lnSpc>
                <a:spcPct val="90000"/>
              </a:lnSpc>
              <a:defRPr sz="1600"/>
            </a:lvl1pPr>
            <a:lvl2pPr>
              <a:lnSpc>
                <a:spcPct val="90000"/>
              </a:lnSpc>
              <a:defRPr sz="1600"/>
            </a:lvl2pPr>
            <a:lvl3pPr marL="143996" indent="0"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6912A0BA-F8CE-3D49-A863-123C4EDBAFF5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6234729" y="1183144"/>
            <a:ext cx="826601" cy="828000"/>
          </a:xfrm>
          <a:prstGeom prst="ellipse">
            <a:avLst/>
          </a:prstGeom>
          <a:solidFill>
            <a:schemeClr val="bg2">
              <a:alpha val="64881"/>
            </a:schemeClr>
          </a:solidFill>
        </p:spPr>
        <p:txBody>
          <a:bodyPr wrap="none" anchor="ctr"/>
          <a:lstStyle>
            <a:lvl1pPr algn="ctr">
              <a:lnSpc>
                <a:spcPct val="100000"/>
              </a:lnSpc>
              <a:defRPr sz="2600" b="1" i="0">
                <a:latin typeface="Modern Era Bold" panose="02000000000000000000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A59A016-94D8-0A4D-B62B-63A1EE8C1A83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9208092" y="2201563"/>
            <a:ext cx="2683800" cy="1097280"/>
          </a:xfrm>
        </p:spPr>
        <p:txBody>
          <a:bodyPr/>
          <a:lstStyle>
            <a:lvl1pPr>
              <a:lnSpc>
                <a:spcPct val="90000"/>
              </a:lnSpc>
              <a:defRPr sz="1600"/>
            </a:lvl1pPr>
            <a:lvl2pPr>
              <a:lnSpc>
                <a:spcPct val="90000"/>
              </a:lnSpc>
              <a:defRPr sz="1600"/>
            </a:lvl2pPr>
            <a:lvl3pPr marL="143996" indent="0"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2412D382-D9E9-7249-B075-AF39B597A309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9208093" y="1183144"/>
            <a:ext cx="826601" cy="828000"/>
          </a:xfrm>
          <a:prstGeom prst="ellipse">
            <a:avLst/>
          </a:prstGeom>
          <a:solidFill>
            <a:schemeClr val="bg2">
              <a:alpha val="64881"/>
            </a:schemeClr>
          </a:solidFill>
        </p:spPr>
        <p:txBody>
          <a:bodyPr wrap="none" anchor="ctr"/>
          <a:lstStyle>
            <a:lvl1pPr algn="ctr">
              <a:lnSpc>
                <a:spcPct val="100000"/>
              </a:lnSpc>
              <a:defRPr sz="2600" b="1" i="0">
                <a:latin typeface="Modern Era Bold" panose="02000000000000000000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643846A-648D-CF4E-B317-E8D8D3586442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288000" y="4764011"/>
            <a:ext cx="2683800" cy="1097280"/>
          </a:xfrm>
        </p:spPr>
        <p:txBody>
          <a:bodyPr/>
          <a:lstStyle>
            <a:lvl1pPr>
              <a:lnSpc>
                <a:spcPct val="90000"/>
              </a:lnSpc>
              <a:defRPr sz="1600"/>
            </a:lvl1pPr>
            <a:lvl2pPr>
              <a:lnSpc>
                <a:spcPct val="90000"/>
              </a:lnSpc>
              <a:defRPr sz="1600"/>
            </a:lvl2pPr>
            <a:lvl3pPr marL="143996" indent="0"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EFC74C94-6A67-5045-BBBC-F2DC57E6E112}"/>
              </a:ext>
            </a:extLst>
          </p:cNvPr>
          <p:cNvSpPr>
            <a:spLocks noGrp="1" noChangeAspect="1"/>
          </p:cNvSpPr>
          <p:nvPr>
            <p:ph type="body" sz="quarter" idx="21" hasCustomPrompt="1"/>
          </p:nvPr>
        </p:nvSpPr>
        <p:spPr>
          <a:xfrm>
            <a:off x="288001" y="3745591"/>
            <a:ext cx="826601" cy="828000"/>
          </a:xfrm>
          <a:prstGeom prst="ellipse">
            <a:avLst/>
          </a:prstGeom>
          <a:solidFill>
            <a:schemeClr val="bg2">
              <a:alpha val="64881"/>
            </a:schemeClr>
          </a:solidFill>
        </p:spPr>
        <p:txBody>
          <a:bodyPr wrap="none" anchor="ctr"/>
          <a:lstStyle>
            <a:lvl1pPr algn="ctr">
              <a:lnSpc>
                <a:spcPct val="100000"/>
              </a:lnSpc>
              <a:defRPr sz="2600" b="1" i="0">
                <a:latin typeface="Modern Era Bold" panose="02000000000000000000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1910429-CF3C-6848-97EF-A5136EE804B4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3261364" y="4764011"/>
            <a:ext cx="2683800" cy="1097280"/>
          </a:xfrm>
        </p:spPr>
        <p:txBody>
          <a:bodyPr/>
          <a:lstStyle>
            <a:lvl1pPr>
              <a:lnSpc>
                <a:spcPct val="90000"/>
              </a:lnSpc>
              <a:defRPr sz="1600"/>
            </a:lvl1pPr>
            <a:lvl2pPr>
              <a:lnSpc>
                <a:spcPct val="90000"/>
              </a:lnSpc>
              <a:defRPr sz="1600"/>
            </a:lvl2pPr>
            <a:lvl3pPr marL="143996" indent="0"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024B9BE9-BE63-5740-B03A-41EC2908687A}"/>
              </a:ext>
            </a:extLst>
          </p:cNvPr>
          <p:cNvSpPr>
            <a:spLocks noGrp="1" noChangeAspect="1"/>
          </p:cNvSpPr>
          <p:nvPr>
            <p:ph type="body" sz="quarter" idx="23" hasCustomPrompt="1"/>
          </p:nvPr>
        </p:nvSpPr>
        <p:spPr>
          <a:xfrm>
            <a:off x="3261365" y="3745591"/>
            <a:ext cx="826601" cy="828000"/>
          </a:xfrm>
          <a:prstGeom prst="ellipse">
            <a:avLst/>
          </a:prstGeom>
          <a:solidFill>
            <a:schemeClr val="bg2">
              <a:alpha val="64881"/>
            </a:schemeClr>
          </a:solidFill>
        </p:spPr>
        <p:txBody>
          <a:bodyPr wrap="none" anchor="ctr"/>
          <a:lstStyle>
            <a:lvl1pPr algn="ctr">
              <a:lnSpc>
                <a:spcPct val="100000"/>
              </a:lnSpc>
              <a:defRPr sz="2600" b="1" i="0">
                <a:latin typeface="Modern Era Bold" panose="02000000000000000000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7A17951-69B1-F347-991B-02FA4FCC3FD6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6234728" y="4764011"/>
            <a:ext cx="2683800" cy="1097280"/>
          </a:xfrm>
        </p:spPr>
        <p:txBody>
          <a:bodyPr/>
          <a:lstStyle>
            <a:lvl1pPr>
              <a:lnSpc>
                <a:spcPct val="90000"/>
              </a:lnSpc>
              <a:defRPr sz="1600"/>
            </a:lvl1pPr>
            <a:lvl2pPr>
              <a:lnSpc>
                <a:spcPct val="90000"/>
              </a:lnSpc>
              <a:defRPr sz="1600"/>
            </a:lvl2pPr>
            <a:lvl3pPr marL="143996" indent="0"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66333A2C-95A1-F342-B832-3362A190DE35}"/>
              </a:ext>
            </a:extLst>
          </p:cNvPr>
          <p:cNvSpPr>
            <a:spLocks noGrp="1" noChangeAspect="1"/>
          </p:cNvSpPr>
          <p:nvPr>
            <p:ph type="body" sz="quarter" idx="25" hasCustomPrompt="1"/>
          </p:nvPr>
        </p:nvSpPr>
        <p:spPr>
          <a:xfrm>
            <a:off x="6234729" y="3745591"/>
            <a:ext cx="826601" cy="828000"/>
          </a:xfrm>
          <a:prstGeom prst="ellipse">
            <a:avLst/>
          </a:prstGeom>
          <a:solidFill>
            <a:schemeClr val="bg2">
              <a:alpha val="64881"/>
            </a:schemeClr>
          </a:solidFill>
        </p:spPr>
        <p:txBody>
          <a:bodyPr wrap="none" anchor="ctr"/>
          <a:lstStyle>
            <a:lvl1pPr algn="ctr">
              <a:lnSpc>
                <a:spcPct val="100000"/>
              </a:lnSpc>
              <a:defRPr sz="2600" b="1" i="0">
                <a:latin typeface="Modern Era Bold" panose="02000000000000000000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C710D80A-14DE-4246-AD8B-9379AF122928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9208092" y="4764011"/>
            <a:ext cx="2683800" cy="1097280"/>
          </a:xfrm>
        </p:spPr>
        <p:txBody>
          <a:bodyPr/>
          <a:lstStyle>
            <a:lvl1pPr>
              <a:lnSpc>
                <a:spcPct val="90000"/>
              </a:lnSpc>
              <a:defRPr sz="1600"/>
            </a:lvl1pPr>
            <a:lvl2pPr>
              <a:lnSpc>
                <a:spcPct val="90000"/>
              </a:lnSpc>
              <a:defRPr sz="1600"/>
            </a:lvl2pPr>
            <a:lvl3pPr marL="143996" indent="0"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DA81F38D-097D-9C41-9381-B402C465E34C}"/>
              </a:ext>
            </a:extLst>
          </p:cNvPr>
          <p:cNvSpPr>
            <a:spLocks noGrp="1" noChangeAspect="1"/>
          </p:cNvSpPr>
          <p:nvPr>
            <p:ph type="body" sz="quarter" idx="27" hasCustomPrompt="1"/>
          </p:nvPr>
        </p:nvSpPr>
        <p:spPr>
          <a:xfrm>
            <a:off x="9208093" y="3745591"/>
            <a:ext cx="826601" cy="828000"/>
          </a:xfrm>
          <a:prstGeom prst="ellipse">
            <a:avLst/>
          </a:prstGeom>
          <a:solidFill>
            <a:schemeClr val="bg2">
              <a:alpha val="64881"/>
            </a:schemeClr>
          </a:solidFill>
        </p:spPr>
        <p:txBody>
          <a:bodyPr wrap="none" anchor="ctr"/>
          <a:lstStyle>
            <a:lvl1pPr algn="ctr">
              <a:lnSpc>
                <a:spcPct val="100000"/>
              </a:lnSpc>
              <a:defRPr sz="2600" b="1" i="0">
                <a:latin typeface="Modern Era Bold" panose="02000000000000000000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583080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5400000">
            <a:off x="9221615" y="1830245"/>
            <a:ext cx="4274220" cy="1171835"/>
          </a:xfrm>
        </p:spPr>
        <p:txBody>
          <a:bodyPr/>
          <a:lstStyle>
            <a:lvl1pPr>
              <a:defRPr sz="8400" baseline="0"/>
            </a:lvl1pPr>
          </a:lstStyle>
          <a:p>
            <a:r>
              <a:rPr lang="en-GB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FF97A-08F0-2341-8403-DA2AD8519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7418" y="440039"/>
            <a:ext cx="5077965" cy="506029"/>
          </a:xfrm>
        </p:spPr>
        <p:txBody>
          <a:bodyPr anchor="ctr"/>
          <a:lstStyle>
            <a:lvl1pPr>
              <a:lnSpc>
                <a:spcPct val="90000"/>
              </a:lnSpc>
              <a:defRPr sz="1600"/>
            </a:lvl1pPr>
            <a:lvl2pPr>
              <a:lnSpc>
                <a:spcPct val="90000"/>
              </a:lnSpc>
              <a:defRPr sz="1600"/>
            </a:lvl2pPr>
            <a:lvl3pPr marL="143996" indent="0"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8383684-D0A0-F541-BD4B-16371CDAD229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288001" y="279053"/>
            <a:ext cx="826601" cy="828000"/>
          </a:xfrm>
          <a:prstGeom prst="ellipse">
            <a:avLst/>
          </a:prstGeom>
          <a:solidFill>
            <a:schemeClr val="bg2">
              <a:alpha val="64881"/>
            </a:schemeClr>
          </a:solidFill>
        </p:spPr>
        <p:txBody>
          <a:bodyPr wrap="none" anchor="ctr"/>
          <a:lstStyle>
            <a:lvl1pPr algn="ctr">
              <a:lnSpc>
                <a:spcPct val="100000"/>
              </a:lnSpc>
              <a:defRPr sz="2600" b="1" i="0">
                <a:latin typeface="Modern Era Bold" panose="02000000000000000000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244A34E0-C4FD-1A49-BD84-5965B8845B84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337418" y="1450959"/>
            <a:ext cx="5077965" cy="506029"/>
          </a:xfrm>
        </p:spPr>
        <p:txBody>
          <a:bodyPr anchor="ctr"/>
          <a:lstStyle>
            <a:lvl1pPr>
              <a:lnSpc>
                <a:spcPct val="90000"/>
              </a:lnSpc>
              <a:defRPr sz="1600"/>
            </a:lvl1pPr>
            <a:lvl2pPr>
              <a:lnSpc>
                <a:spcPct val="90000"/>
              </a:lnSpc>
              <a:defRPr sz="1600"/>
            </a:lvl2pPr>
            <a:lvl3pPr marL="143996" indent="0"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02F34B13-C755-D84E-B5F6-A5F879920A3F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288001" y="1289973"/>
            <a:ext cx="826601" cy="828000"/>
          </a:xfrm>
          <a:prstGeom prst="ellipse">
            <a:avLst/>
          </a:prstGeom>
          <a:solidFill>
            <a:schemeClr val="bg2">
              <a:alpha val="64881"/>
            </a:schemeClr>
          </a:solidFill>
        </p:spPr>
        <p:txBody>
          <a:bodyPr wrap="none" anchor="ctr"/>
          <a:lstStyle>
            <a:lvl1pPr algn="ctr">
              <a:lnSpc>
                <a:spcPct val="100000"/>
              </a:lnSpc>
              <a:defRPr sz="2600" b="1" i="0">
                <a:latin typeface="Modern Era Bold" panose="02000000000000000000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4A898011-A872-1E4D-8F7F-42EBB4A7C490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337418" y="2461879"/>
            <a:ext cx="5077965" cy="506029"/>
          </a:xfrm>
        </p:spPr>
        <p:txBody>
          <a:bodyPr anchor="ctr"/>
          <a:lstStyle>
            <a:lvl1pPr>
              <a:lnSpc>
                <a:spcPct val="90000"/>
              </a:lnSpc>
              <a:defRPr sz="1600"/>
            </a:lvl1pPr>
            <a:lvl2pPr>
              <a:lnSpc>
                <a:spcPct val="90000"/>
              </a:lnSpc>
              <a:defRPr sz="1600"/>
            </a:lvl2pPr>
            <a:lvl3pPr marL="143996" indent="0"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3BC2DBBD-734A-5545-9AE4-90FAE25BB5FF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288001" y="2300893"/>
            <a:ext cx="826601" cy="828000"/>
          </a:xfrm>
          <a:prstGeom prst="ellipse">
            <a:avLst/>
          </a:prstGeom>
          <a:solidFill>
            <a:schemeClr val="bg2">
              <a:alpha val="64881"/>
            </a:schemeClr>
          </a:solidFill>
        </p:spPr>
        <p:txBody>
          <a:bodyPr wrap="none" anchor="ctr"/>
          <a:lstStyle>
            <a:lvl1pPr algn="ctr">
              <a:lnSpc>
                <a:spcPct val="100000"/>
              </a:lnSpc>
              <a:defRPr sz="2600" b="1" i="0">
                <a:latin typeface="Modern Era Bold" panose="02000000000000000000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357DD0F2-E855-3A40-A5C6-EFAF5809DDF2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1337418" y="3472799"/>
            <a:ext cx="5077965" cy="506029"/>
          </a:xfrm>
        </p:spPr>
        <p:txBody>
          <a:bodyPr anchor="ctr"/>
          <a:lstStyle>
            <a:lvl1pPr>
              <a:lnSpc>
                <a:spcPct val="90000"/>
              </a:lnSpc>
              <a:defRPr sz="1600"/>
            </a:lvl1pPr>
            <a:lvl2pPr>
              <a:lnSpc>
                <a:spcPct val="90000"/>
              </a:lnSpc>
              <a:defRPr sz="1600"/>
            </a:lvl2pPr>
            <a:lvl3pPr marL="143996" indent="0"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28" name="Text Placeholder 7">
            <a:extLst>
              <a:ext uri="{FF2B5EF4-FFF2-40B4-BE49-F238E27FC236}">
                <a16:creationId xmlns:a16="http://schemas.microsoft.com/office/drawing/2014/main" id="{B5B09AC1-CE5D-C44A-A874-017674CB6079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288001" y="3311813"/>
            <a:ext cx="826601" cy="828000"/>
          </a:xfrm>
          <a:prstGeom prst="ellipse">
            <a:avLst/>
          </a:prstGeom>
          <a:solidFill>
            <a:schemeClr val="bg2">
              <a:alpha val="64881"/>
            </a:schemeClr>
          </a:solidFill>
        </p:spPr>
        <p:txBody>
          <a:bodyPr wrap="none" anchor="ctr"/>
          <a:lstStyle>
            <a:lvl1pPr algn="ctr">
              <a:lnSpc>
                <a:spcPct val="100000"/>
              </a:lnSpc>
              <a:defRPr sz="2600" b="1" i="0">
                <a:latin typeface="Modern Era Bold" panose="02000000000000000000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3CFBB54B-8784-6647-9E66-C26589FD4C09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337418" y="4483719"/>
            <a:ext cx="5077965" cy="506029"/>
          </a:xfrm>
        </p:spPr>
        <p:txBody>
          <a:bodyPr anchor="ctr"/>
          <a:lstStyle>
            <a:lvl1pPr>
              <a:lnSpc>
                <a:spcPct val="90000"/>
              </a:lnSpc>
              <a:defRPr sz="1600"/>
            </a:lvl1pPr>
            <a:lvl2pPr>
              <a:lnSpc>
                <a:spcPct val="90000"/>
              </a:lnSpc>
              <a:defRPr sz="1600"/>
            </a:lvl2pPr>
            <a:lvl3pPr marL="143996" indent="0">
              <a:buNone/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F126A9D5-1EF0-DF47-BC9D-25E1C3E28314}"/>
              </a:ext>
            </a:extLst>
          </p:cNvPr>
          <p:cNvSpPr>
            <a:spLocks noGrp="1" noChangeAspect="1"/>
          </p:cNvSpPr>
          <p:nvPr>
            <p:ph type="body" sz="quarter" idx="21" hasCustomPrompt="1"/>
          </p:nvPr>
        </p:nvSpPr>
        <p:spPr>
          <a:xfrm>
            <a:off x="288001" y="4322733"/>
            <a:ext cx="826601" cy="828000"/>
          </a:xfrm>
          <a:prstGeom prst="ellipse">
            <a:avLst/>
          </a:prstGeom>
          <a:solidFill>
            <a:schemeClr val="bg2">
              <a:alpha val="64881"/>
            </a:schemeClr>
          </a:solidFill>
        </p:spPr>
        <p:txBody>
          <a:bodyPr wrap="none" anchor="ctr"/>
          <a:lstStyle>
            <a:lvl1pPr algn="ctr">
              <a:lnSpc>
                <a:spcPct val="100000"/>
              </a:lnSpc>
              <a:defRPr sz="2600" b="1" i="0">
                <a:latin typeface="Modern Era Bold" panose="02000000000000000000" pitchFamily="2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50436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ngle colum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FF97A-08F0-2341-8403-DA2AD8519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009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ngle column 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5"/>
            <a:ext cx="11619838" cy="2520000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FF97A-08F0-2341-8403-DA2AD8519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001" y="3378201"/>
            <a:ext cx="11619837" cy="274796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974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ngle colum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DD3841E1-FD15-C74E-B863-E70833E05B60}"/>
              </a:ext>
            </a:extLst>
          </p:cNvPr>
          <p:cNvSpPr/>
          <p:nvPr userDrawn="1"/>
        </p:nvSpPr>
        <p:spPr>
          <a:xfrm>
            <a:off x="428" y="2"/>
            <a:ext cx="9581563" cy="6857615"/>
          </a:xfrm>
          <a:custGeom>
            <a:avLst/>
            <a:gdLst/>
            <a:ahLst/>
            <a:cxnLst/>
            <a:rect l="l" t="t" r="r" b="b"/>
            <a:pathLst>
              <a:path w="15800705" h="11308715">
                <a:moveTo>
                  <a:pt x="14435652" y="0"/>
                </a:moveTo>
                <a:lnTo>
                  <a:pt x="0" y="0"/>
                </a:lnTo>
                <a:lnTo>
                  <a:pt x="0" y="11308556"/>
                </a:lnTo>
                <a:lnTo>
                  <a:pt x="13896994" y="11308556"/>
                </a:lnTo>
                <a:lnTo>
                  <a:pt x="13931879" y="11258181"/>
                </a:lnTo>
                <a:lnTo>
                  <a:pt x="13978152" y="11190253"/>
                </a:lnTo>
                <a:lnTo>
                  <a:pt x="14023914" y="11121951"/>
                </a:lnTo>
                <a:lnTo>
                  <a:pt x="14069162" y="11053279"/>
                </a:lnTo>
                <a:lnTo>
                  <a:pt x="14113895" y="10984239"/>
                </a:lnTo>
                <a:lnTo>
                  <a:pt x="14158109" y="10914834"/>
                </a:lnTo>
                <a:lnTo>
                  <a:pt x="14201801" y="10845067"/>
                </a:lnTo>
                <a:lnTo>
                  <a:pt x="14244969" y="10774940"/>
                </a:lnTo>
                <a:lnTo>
                  <a:pt x="14287610" y="10704456"/>
                </a:lnTo>
                <a:lnTo>
                  <a:pt x="14329721" y="10633618"/>
                </a:lnTo>
                <a:lnTo>
                  <a:pt x="14371299" y="10562429"/>
                </a:lnTo>
                <a:lnTo>
                  <a:pt x="14412342" y="10490892"/>
                </a:lnTo>
                <a:lnTo>
                  <a:pt x="14452847" y="10419008"/>
                </a:lnTo>
                <a:lnTo>
                  <a:pt x="14492811" y="10346781"/>
                </a:lnTo>
                <a:lnTo>
                  <a:pt x="14532232" y="10274214"/>
                </a:lnTo>
                <a:lnTo>
                  <a:pt x="14571106" y="10201310"/>
                </a:lnTo>
                <a:lnTo>
                  <a:pt x="14609432" y="10128070"/>
                </a:lnTo>
                <a:lnTo>
                  <a:pt x="14647205" y="10054499"/>
                </a:lnTo>
                <a:lnTo>
                  <a:pt x="14684424" y="9980598"/>
                </a:lnTo>
                <a:lnTo>
                  <a:pt x="14721086" y="9906370"/>
                </a:lnTo>
                <a:lnTo>
                  <a:pt x="14757188" y="9831819"/>
                </a:lnTo>
                <a:lnTo>
                  <a:pt x="14792727" y="9756946"/>
                </a:lnTo>
                <a:lnTo>
                  <a:pt x="14827700" y="9681755"/>
                </a:lnTo>
                <a:lnTo>
                  <a:pt x="14862105" y="9606249"/>
                </a:lnTo>
                <a:lnTo>
                  <a:pt x="14895940" y="9530429"/>
                </a:lnTo>
                <a:lnTo>
                  <a:pt x="14929200" y="9454299"/>
                </a:lnTo>
                <a:lnTo>
                  <a:pt x="14961884" y="9377862"/>
                </a:lnTo>
                <a:lnTo>
                  <a:pt x="14993989" y="9301121"/>
                </a:lnTo>
                <a:lnTo>
                  <a:pt x="15025511" y="9224077"/>
                </a:lnTo>
                <a:lnTo>
                  <a:pt x="15056449" y="9146734"/>
                </a:lnTo>
                <a:lnTo>
                  <a:pt x="15086800" y="9069095"/>
                </a:lnTo>
                <a:lnTo>
                  <a:pt x="15116560" y="8991162"/>
                </a:lnTo>
                <a:lnTo>
                  <a:pt x="15145727" y="8912939"/>
                </a:lnTo>
                <a:lnTo>
                  <a:pt x="15174299" y="8834427"/>
                </a:lnTo>
                <a:lnTo>
                  <a:pt x="15202272" y="8755629"/>
                </a:lnTo>
                <a:lnTo>
                  <a:pt x="15229643" y="8676549"/>
                </a:lnTo>
                <a:lnTo>
                  <a:pt x="15256411" y="8597189"/>
                </a:lnTo>
                <a:lnTo>
                  <a:pt x="15282572" y="8517552"/>
                </a:lnTo>
                <a:lnTo>
                  <a:pt x="15308124" y="8437640"/>
                </a:lnTo>
                <a:lnTo>
                  <a:pt x="15333064" y="8357457"/>
                </a:lnTo>
                <a:lnTo>
                  <a:pt x="15357388" y="8277005"/>
                </a:lnTo>
                <a:lnTo>
                  <a:pt x="15381095" y="8196286"/>
                </a:lnTo>
                <a:lnTo>
                  <a:pt x="15404182" y="8115304"/>
                </a:lnTo>
                <a:lnTo>
                  <a:pt x="15426645" y="8034062"/>
                </a:lnTo>
                <a:lnTo>
                  <a:pt x="15448482" y="7952561"/>
                </a:lnTo>
                <a:lnTo>
                  <a:pt x="15469691" y="7870805"/>
                </a:lnTo>
                <a:lnTo>
                  <a:pt x="15490268" y="7788797"/>
                </a:lnTo>
                <a:lnTo>
                  <a:pt x="15510211" y="7706539"/>
                </a:lnTo>
                <a:lnTo>
                  <a:pt x="15529517" y="7624033"/>
                </a:lnTo>
                <a:lnTo>
                  <a:pt x="15548184" y="7541284"/>
                </a:lnTo>
                <a:lnTo>
                  <a:pt x="15566208" y="7458293"/>
                </a:lnTo>
                <a:lnTo>
                  <a:pt x="15583587" y="7375064"/>
                </a:lnTo>
                <a:lnTo>
                  <a:pt x="15600318" y="7291598"/>
                </a:lnTo>
                <a:lnTo>
                  <a:pt x="15616399" y="7207899"/>
                </a:lnTo>
                <a:lnTo>
                  <a:pt x="15631826" y="7123970"/>
                </a:lnTo>
                <a:lnTo>
                  <a:pt x="15646596" y="7039813"/>
                </a:lnTo>
                <a:lnTo>
                  <a:pt x="15660708" y="6955431"/>
                </a:lnTo>
                <a:lnTo>
                  <a:pt x="15674159" y="6870826"/>
                </a:lnTo>
                <a:lnTo>
                  <a:pt x="15686945" y="6786002"/>
                </a:lnTo>
                <a:lnTo>
                  <a:pt x="15699064" y="6700962"/>
                </a:lnTo>
                <a:lnTo>
                  <a:pt x="15710513" y="6615707"/>
                </a:lnTo>
                <a:lnTo>
                  <a:pt x="15721289" y="6530241"/>
                </a:lnTo>
                <a:lnTo>
                  <a:pt x="15731390" y="6444566"/>
                </a:lnTo>
                <a:lnTo>
                  <a:pt x="15740813" y="6358686"/>
                </a:lnTo>
                <a:lnTo>
                  <a:pt x="15749556" y="6272602"/>
                </a:lnTo>
                <a:lnTo>
                  <a:pt x="15757614" y="6186319"/>
                </a:lnTo>
                <a:lnTo>
                  <a:pt x="15764986" y="6099837"/>
                </a:lnTo>
                <a:lnTo>
                  <a:pt x="15771670" y="6013161"/>
                </a:lnTo>
                <a:lnTo>
                  <a:pt x="15777661" y="5926293"/>
                </a:lnTo>
                <a:lnTo>
                  <a:pt x="15782958" y="5839236"/>
                </a:lnTo>
                <a:lnTo>
                  <a:pt x="15787557" y="5751991"/>
                </a:lnTo>
                <a:lnTo>
                  <a:pt x="15791456" y="5664564"/>
                </a:lnTo>
                <a:lnTo>
                  <a:pt x="15794653" y="5576955"/>
                </a:lnTo>
                <a:lnTo>
                  <a:pt x="15797144" y="5489167"/>
                </a:lnTo>
                <a:lnTo>
                  <a:pt x="15798926" y="5401204"/>
                </a:lnTo>
                <a:lnTo>
                  <a:pt x="15799998" y="5313068"/>
                </a:lnTo>
                <a:lnTo>
                  <a:pt x="15800356" y="5224763"/>
                </a:lnTo>
                <a:lnTo>
                  <a:pt x="15799998" y="5136456"/>
                </a:lnTo>
                <a:lnTo>
                  <a:pt x="15798926" y="5048321"/>
                </a:lnTo>
                <a:lnTo>
                  <a:pt x="15797144" y="4960357"/>
                </a:lnTo>
                <a:lnTo>
                  <a:pt x="15794653" y="4872570"/>
                </a:lnTo>
                <a:lnTo>
                  <a:pt x="15791456" y="4784961"/>
                </a:lnTo>
                <a:lnTo>
                  <a:pt x="15787557" y="4697533"/>
                </a:lnTo>
                <a:lnTo>
                  <a:pt x="15782958" y="4610289"/>
                </a:lnTo>
                <a:lnTo>
                  <a:pt x="15777661" y="4523231"/>
                </a:lnTo>
                <a:lnTo>
                  <a:pt x="15771670" y="4436363"/>
                </a:lnTo>
                <a:lnTo>
                  <a:pt x="15764986" y="4349686"/>
                </a:lnTo>
                <a:lnTo>
                  <a:pt x="15757614" y="4263205"/>
                </a:lnTo>
                <a:lnTo>
                  <a:pt x="15749556" y="4176921"/>
                </a:lnTo>
                <a:lnTo>
                  <a:pt x="15740813" y="4090837"/>
                </a:lnTo>
                <a:lnTo>
                  <a:pt x="15731390" y="4004957"/>
                </a:lnTo>
                <a:lnTo>
                  <a:pt x="15721289" y="3919282"/>
                </a:lnTo>
                <a:lnTo>
                  <a:pt x="15710513" y="3833816"/>
                </a:lnTo>
                <a:lnTo>
                  <a:pt x="15699064" y="3748561"/>
                </a:lnTo>
                <a:lnTo>
                  <a:pt x="15686945" y="3663521"/>
                </a:lnTo>
                <a:lnTo>
                  <a:pt x="15674159" y="3578697"/>
                </a:lnTo>
                <a:lnTo>
                  <a:pt x="15660708" y="3494092"/>
                </a:lnTo>
                <a:lnTo>
                  <a:pt x="15646596" y="3409710"/>
                </a:lnTo>
                <a:lnTo>
                  <a:pt x="15631826" y="3325553"/>
                </a:lnTo>
                <a:lnTo>
                  <a:pt x="15616399" y="3241623"/>
                </a:lnTo>
                <a:lnTo>
                  <a:pt x="15600318" y="3157924"/>
                </a:lnTo>
                <a:lnTo>
                  <a:pt x="15583587" y="3074459"/>
                </a:lnTo>
                <a:lnTo>
                  <a:pt x="15566208" y="2991229"/>
                </a:lnTo>
                <a:lnTo>
                  <a:pt x="15548184" y="2908238"/>
                </a:lnTo>
                <a:lnTo>
                  <a:pt x="15529517" y="2825489"/>
                </a:lnTo>
                <a:lnTo>
                  <a:pt x="15510211" y="2742984"/>
                </a:lnTo>
                <a:lnTo>
                  <a:pt x="15490268" y="2660726"/>
                </a:lnTo>
                <a:lnTo>
                  <a:pt x="15469691" y="2578717"/>
                </a:lnTo>
                <a:lnTo>
                  <a:pt x="15448482" y="2496961"/>
                </a:lnTo>
                <a:lnTo>
                  <a:pt x="15426645" y="2415461"/>
                </a:lnTo>
                <a:lnTo>
                  <a:pt x="15404182" y="2334218"/>
                </a:lnTo>
                <a:lnTo>
                  <a:pt x="15381095" y="2253236"/>
                </a:lnTo>
                <a:lnTo>
                  <a:pt x="15357388" y="2172517"/>
                </a:lnTo>
                <a:lnTo>
                  <a:pt x="15333064" y="2092065"/>
                </a:lnTo>
                <a:lnTo>
                  <a:pt x="15308124" y="2011882"/>
                </a:lnTo>
                <a:lnTo>
                  <a:pt x="15282572" y="1931970"/>
                </a:lnTo>
                <a:lnTo>
                  <a:pt x="15256411" y="1852333"/>
                </a:lnTo>
                <a:lnTo>
                  <a:pt x="15229643" y="1772973"/>
                </a:lnTo>
                <a:lnTo>
                  <a:pt x="15202272" y="1693893"/>
                </a:lnTo>
                <a:lnTo>
                  <a:pt x="15174299" y="1615096"/>
                </a:lnTo>
                <a:lnTo>
                  <a:pt x="15145727" y="1536584"/>
                </a:lnTo>
                <a:lnTo>
                  <a:pt x="15116560" y="1458360"/>
                </a:lnTo>
                <a:lnTo>
                  <a:pt x="15086800" y="1380427"/>
                </a:lnTo>
                <a:lnTo>
                  <a:pt x="15056449" y="1302788"/>
                </a:lnTo>
                <a:lnTo>
                  <a:pt x="15025511" y="1225445"/>
                </a:lnTo>
                <a:lnTo>
                  <a:pt x="14993989" y="1148402"/>
                </a:lnTo>
                <a:lnTo>
                  <a:pt x="14961884" y="1071660"/>
                </a:lnTo>
                <a:lnTo>
                  <a:pt x="14929200" y="995223"/>
                </a:lnTo>
                <a:lnTo>
                  <a:pt x="14895940" y="919093"/>
                </a:lnTo>
                <a:lnTo>
                  <a:pt x="14862105" y="843274"/>
                </a:lnTo>
                <a:lnTo>
                  <a:pt x="14827700" y="767767"/>
                </a:lnTo>
                <a:lnTo>
                  <a:pt x="14792727" y="692576"/>
                </a:lnTo>
                <a:lnTo>
                  <a:pt x="14757188" y="617704"/>
                </a:lnTo>
                <a:lnTo>
                  <a:pt x="14721086" y="543152"/>
                </a:lnTo>
                <a:lnTo>
                  <a:pt x="14684424" y="468925"/>
                </a:lnTo>
                <a:lnTo>
                  <a:pt x="14647205" y="395024"/>
                </a:lnTo>
                <a:lnTo>
                  <a:pt x="14609432" y="321452"/>
                </a:lnTo>
                <a:lnTo>
                  <a:pt x="14571106" y="248213"/>
                </a:lnTo>
                <a:lnTo>
                  <a:pt x="14532232" y="175308"/>
                </a:lnTo>
                <a:lnTo>
                  <a:pt x="14492811" y="102742"/>
                </a:lnTo>
                <a:lnTo>
                  <a:pt x="14452847" y="30515"/>
                </a:lnTo>
                <a:lnTo>
                  <a:pt x="14435652" y="0"/>
                </a:lnTo>
                <a:close/>
              </a:path>
            </a:pathLst>
          </a:custGeom>
          <a:solidFill>
            <a:srgbClr val="00FFE3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FF97A-08F0-2341-8403-DA2AD8519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002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ngle column 3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DD3841E1-FD15-C74E-B863-E70833E05B60}"/>
              </a:ext>
            </a:extLst>
          </p:cNvPr>
          <p:cNvSpPr/>
          <p:nvPr userDrawn="1"/>
        </p:nvSpPr>
        <p:spPr>
          <a:xfrm>
            <a:off x="428" y="2"/>
            <a:ext cx="9581563" cy="6857615"/>
          </a:xfrm>
          <a:custGeom>
            <a:avLst/>
            <a:gdLst/>
            <a:ahLst/>
            <a:cxnLst/>
            <a:rect l="l" t="t" r="r" b="b"/>
            <a:pathLst>
              <a:path w="15800705" h="11308715">
                <a:moveTo>
                  <a:pt x="14435652" y="0"/>
                </a:moveTo>
                <a:lnTo>
                  <a:pt x="0" y="0"/>
                </a:lnTo>
                <a:lnTo>
                  <a:pt x="0" y="11308556"/>
                </a:lnTo>
                <a:lnTo>
                  <a:pt x="13896994" y="11308556"/>
                </a:lnTo>
                <a:lnTo>
                  <a:pt x="13931879" y="11258181"/>
                </a:lnTo>
                <a:lnTo>
                  <a:pt x="13978152" y="11190253"/>
                </a:lnTo>
                <a:lnTo>
                  <a:pt x="14023914" y="11121951"/>
                </a:lnTo>
                <a:lnTo>
                  <a:pt x="14069162" y="11053279"/>
                </a:lnTo>
                <a:lnTo>
                  <a:pt x="14113895" y="10984239"/>
                </a:lnTo>
                <a:lnTo>
                  <a:pt x="14158109" y="10914834"/>
                </a:lnTo>
                <a:lnTo>
                  <a:pt x="14201801" y="10845067"/>
                </a:lnTo>
                <a:lnTo>
                  <a:pt x="14244969" y="10774940"/>
                </a:lnTo>
                <a:lnTo>
                  <a:pt x="14287610" y="10704456"/>
                </a:lnTo>
                <a:lnTo>
                  <a:pt x="14329721" y="10633618"/>
                </a:lnTo>
                <a:lnTo>
                  <a:pt x="14371299" y="10562429"/>
                </a:lnTo>
                <a:lnTo>
                  <a:pt x="14412342" y="10490892"/>
                </a:lnTo>
                <a:lnTo>
                  <a:pt x="14452847" y="10419008"/>
                </a:lnTo>
                <a:lnTo>
                  <a:pt x="14492811" y="10346781"/>
                </a:lnTo>
                <a:lnTo>
                  <a:pt x="14532232" y="10274214"/>
                </a:lnTo>
                <a:lnTo>
                  <a:pt x="14571106" y="10201310"/>
                </a:lnTo>
                <a:lnTo>
                  <a:pt x="14609432" y="10128070"/>
                </a:lnTo>
                <a:lnTo>
                  <a:pt x="14647205" y="10054499"/>
                </a:lnTo>
                <a:lnTo>
                  <a:pt x="14684424" y="9980598"/>
                </a:lnTo>
                <a:lnTo>
                  <a:pt x="14721086" y="9906370"/>
                </a:lnTo>
                <a:lnTo>
                  <a:pt x="14757188" y="9831819"/>
                </a:lnTo>
                <a:lnTo>
                  <a:pt x="14792727" y="9756946"/>
                </a:lnTo>
                <a:lnTo>
                  <a:pt x="14827700" y="9681755"/>
                </a:lnTo>
                <a:lnTo>
                  <a:pt x="14862105" y="9606249"/>
                </a:lnTo>
                <a:lnTo>
                  <a:pt x="14895940" y="9530429"/>
                </a:lnTo>
                <a:lnTo>
                  <a:pt x="14929200" y="9454299"/>
                </a:lnTo>
                <a:lnTo>
                  <a:pt x="14961884" y="9377862"/>
                </a:lnTo>
                <a:lnTo>
                  <a:pt x="14993989" y="9301121"/>
                </a:lnTo>
                <a:lnTo>
                  <a:pt x="15025511" y="9224077"/>
                </a:lnTo>
                <a:lnTo>
                  <a:pt x="15056449" y="9146734"/>
                </a:lnTo>
                <a:lnTo>
                  <a:pt x="15086800" y="9069095"/>
                </a:lnTo>
                <a:lnTo>
                  <a:pt x="15116560" y="8991162"/>
                </a:lnTo>
                <a:lnTo>
                  <a:pt x="15145727" y="8912939"/>
                </a:lnTo>
                <a:lnTo>
                  <a:pt x="15174299" y="8834427"/>
                </a:lnTo>
                <a:lnTo>
                  <a:pt x="15202272" y="8755629"/>
                </a:lnTo>
                <a:lnTo>
                  <a:pt x="15229643" y="8676549"/>
                </a:lnTo>
                <a:lnTo>
                  <a:pt x="15256411" y="8597189"/>
                </a:lnTo>
                <a:lnTo>
                  <a:pt x="15282572" y="8517552"/>
                </a:lnTo>
                <a:lnTo>
                  <a:pt x="15308124" y="8437640"/>
                </a:lnTo>
                <a:lnTo>
                  <a:pt x="15333064" y="8357457"/>
                </a:lnTo>
                <a:lnTo>
                  <a:pt x="15357388" y="8277005"/>
                </a:lnTo>
                <a:lnTo>
                  <a:pt x="15381095" y="8196286"/>
                </a:lnTo>
                <a:lnTo>
                  <a:pt x="15404182" y="8115304"/>
                </a:lnTo>
                <a:lnTo>
                  <a:pt x="15426645" y="8034062"/>
                </a:lnTo>
                <a:lnTo>
                  <a:pt x="15448482" y="7952561"/>
                </a:lnTo>
                <a:lnTo>
                  <a:pt x="15469691" y="7870805"/>
                </a:lnTo>
                <a:lnTo>
                  <a:pt x="15490268" y="7788797"/>
                </a:lnTo>
                <a:lnTo>
                  <a:pt x="15510211" y="7706539"/>
                </a:lnTo>
                <a:lnTo>
                  <a:pt x="15529517" y="7624033"/>
                </a:lnTo>
                <a:lnTo>
                  <a:pt x="15548184" y="7541284"/>
                </a:lnTo>
                <a:lnTo>
                  <a:pt x="15566208" y="7458293"/>
                </a:lnTo>
                <a:lnTo>
                  <a:pt x="15583587" y="7375064"/>
                </a:lnTo>
                <a:lnTo>
                  <a:pt x="15600318" y="7291598"/>
                </a:lnTo>
                <a:lnTo>
                  <a:pt x="15616399" y="7207899"/>
                </a:lnTo>
                <a:lnTo>
                  <a:pt x="15631826" y="7123970"/>
                </a:lnTo>
                <a:lnTo>
                  <a:pt x="15646596" y="7039813"/>
                </a:lnTo>
                <a:lnTo>
                  <a:pt x="15660708" y="6955431"/>
                </a:lnTo>
                <a:lnTo>
                  <a:pt x="15674159" y="6870826"/>
                </a:lnTo>
                <a:lnTo>
                  <a:pt x="15686945" y="6786002"/>
                </a:lnTo>
                <a:lnTo>
                  <a:pt x="15699064" y="6700962"/>
                </a:lnTo>
                <a:lnTo>
                  <a:pt x="15710513" y="6615707"/>
                </a:lnTo>
                <a:lnTo>
                  <a:pt x="15721289" y="6530241"/>
                </a:lnTo>
                <a:lnTo>
                  <a:pt x="15731390" y="6444566"/>
                </a:lnTo>
                <a:lnTo>
                  <a:pt x="15740813" y="6358686"/>
                </a:lnTo>
                <a:lnTo>
                  <a:pt x="15749556" y="6272602"/>
                </a:lnTo>
                <a:lnTo>
                  <a:pt x="15757614" y="6186319"/>
                </a:lnTo>
                <a:lnTo>
                  <a:pt x="15764986" y="6099837"/>
                </a:lnTo>
                <a:lnTo>
                  <a:pt x="15771670" y="6013161"/>
                </a:lnTo>
                <a:lnTo>
                  <a:pt x="15777661" y="5926293"/>
                </a:lnTo>
                <a:lnTo>
                  <a:pt x="15782958" y="5839236"/>
                </a:lnTo>
                <a:lnTo>
                  <a:pt x="15787557" y="5751991"/>
                </a:lnTo>
                <a:lnTo>
                  <a:pt x="15791456" y="5664564"/>
                </a:lnTo>
                <a:lnTo>
                  <a:pt x="15794653" y="5576955"/>
                </a:lnTo>
                <a:lnTo>
                  <a:pt x="15797144" y="5489167"/>
                </a:lnTo>
                <a:lnTo>
                  <a:pt x="15798926" y="5401204"/>
                </a:lnTo>
                <a:lnTo>
                  <a:pt x="15799998" y="5313068"/>
                </a:lnTo>
                <a:lnTo>
                  <a:pt x="15800356" y="5224763"/>
                </a:lnTo>
                <a:lnTo>
                  <a:pt x="15799998" y="5136456"/>
                </a:lnTo>
                <a:lnTo>
                  <a:pt x="15798926" y="5048321"/>
                </a:lnTo>
                <a:lnTo>
                  <a:pt x="15797144" y="4960357"/>
                </a:lnTo>
                <a:lnTo>
                  <a:pt x="15794653" y="4872570"/>
                </a:lnTo>
                <a:lnTo>
                  <a:pt x="15791456" y="4784961"/>
                </a:lnTo>
                <a:lnTo>
                  <a:pt x="15787557" y="4697533"/>
                </a:lnTo>
                <a:lnTo>
                  <a:pt x="15782958" y="4610289"/>
                </a:lnTo>
                <a:lnTo>
                  <a:pt x="15777661" y="4523231"/>
                </a:lnTo>
                <a:lnTo>
                  <a:pt x="15771670" y="4436363"/>
                </a:lnTo>
                <a:lnTo>
                  <a:pt x="15764986" y="4349686"/>
                </a:lnTo>
                <a:lnTo>
                  <a:pt x="15757614" y="4263205"/>
                </a:lnTo>
                <a:lnTo>
                  <a:pt x="15749556" y="4176921"/>
                </a:lnTo>
                <a:lnTo>
                  <a:pt x="15740813" y="4090837"/>
                </a:lnTo>
                <a:lnTo>
                  <a:pt x="15731390" y="4004957"/>
                </a:lnTo>
                <a:lnTo>
                  <a:pt x="15721289" y="3919282"/>
                </a:lnTo>
                <a:lnTo>
                  <a:pt x="15710513" y="3833816"/>
                </a:lnTo>
                <a:lnTo>
                  <a:pt x="15699064" y="3748561"/>
                </a:lnTo>
                <a:lnTo>
                  <a:pt x="15686945" y="3663521"/>
                </a:lnTo>
                <a:lnTo>
                  <a:pt x="15674159" y="3578697"/>
                </a:lnTo>
                <a:lnTo>
                  <a:pt x="15660708" y="3494092"/>
                </a:lnTo>
                <a:lnTo>
                  <a:pt x="15646596" y="3409710"/>
                </a:lnTo>
                <a:lnTo>
                  <a:pt x="15631826" y="3325553"/>
                </a:lnTo>
                <a:lnTo>
                  <a:pt x="15616399" y="3241623"/>
                </a:lnTo>
                <a:lnTo>
                  <a:pt x="15600318" y="3157924"/>
                </a:lnTo>
                <a:lnTo>
                  <a:pt x="15583587" y="3074459"/>
                </a:lnTo>
                <a:lnTo>
                  <a:pt x="15566208" y="2991229"/>
                </a:lnTo>
                <a:lnTo>
                  <a:pt x="15548184" y="2908238"/>
                </a:lnTo>
                <a:lnTo>
                  <a:pt x="15529517" y="2825489"/>
                </a:lnTo>
                <a:lnTo>
                  <a:pt x="15510211" y="2742984"/>
                </a:lnTo>
                <a:lnTo>
                  <a:pt x="15490268" y="2660726"/>
                </a:lnTo>
                <a:lnTo>
                  <a:pt x="15469691" y="2578717"/>
                </a:lnTo>
                <a:lnTo>
                  <a:pt x="15448482" y="2496961"/>
                </a:lnTo>
                <a:lnTo>
                  <a:pt x="15426645" y="2415461"/>
                </a:lnTo>
                <a:lnTo>
                  <a:pt x="15404182" y="2334218"/>
                </a:lnTo>
                <a:lnTo>
                  <a:pt x="15381095" y="2253236"/>
                </a:lnTo>
                <a:lnTo>
                  <a:pt x="15357388" y="2172517"/>
                </a:lnTo>
                <a:lnTo>
                  <a:pt x="15333064" y="2092065"/>
                </a:lnTo>
                <a:lnTo>
                  <a:pt x="15308124" y="2011882"/>
                </a:lnTo>
                <a:lnTo>
                  <a:pt x="15282572" y="1931970"/>
                </a:lnTo>
                <a:lnTo>
                  <a:pt x="15256411" y="1852333"/>
                </a:lnTo>
                <a:lnTo>
                  <a:pt x="15229643" y="1772973"/>
                </a:lnTo>
                <a:lnTo>
                  <a:pt x="15202272" y="1693893"/>
                </a:lnTo>
                <a:lnTo>
                  <a:pt x="15174299" y="1615096"/>
                </a:lnTo>
                <a:lnTo>
                  <a:pt x="15145727" y="1536584"/>
                </a:lnTo>
                <a:lnTo>
                  <a:pt x="15116560" y="1458360"/>
                </a:lnTo>
                <a:lnTo>
                  <a:pt x="15086800" y="1380427"/>
                </a:lnTo>
                <a:lnTo>
                  <a:pt x="15056449" y="1302788"/>
                </a:lnTo>
                <a:lnTo>
                  <a:pt x="15025511" y="1225445"/>
                </a:lnTo>
                <a:lnTo>
                  <a:pt x="14993989" y="1148402"/>
                </a:lnTo>
                <a:lnTo>
                  <a:pt x="14961884" y="1071660"/>
                </a:lnTo>
                <a:lnTo>
                  <a:pt x="14929200" y="995223"/>
                </a:lnTo>
                <a:lnTo>
                  <a:pt x="14895940" y="919093"/>
                </a:lnTo>
                <a:lnTo>
                  <a:pt x="14862105" y="843274"/>
                </a:lnTo>
                <a:lnTo>
                  <a:pt x="14827700" y="767767"/>
                </a:lnTo>
                <a:lnTo>
                  <a:pt x="14792727" y="692576"/>
                </a:lnTo>
                <a:lnTo>
                  <a:pt x="14757188" y="617704"/>
                </a:lnTo>
                <a:lnTo>
                  <a:pt x="14721086" y="543152"/>
                </a:lnTo>
                <a:lnTo>
                  <a:pt x="14684424" y="468925"/>
                </a:lnTo>
                <a:lnTo>
                  <a:pt x="14647205" y="395024"/>
                </a:lnTo>
                <a:lnTo>
                  <a:pt x="14609432" y="321452"/>
                </a:lnTo>
                <a:lnTo>
                  <a:pt x="14571106" y="248213"/>
                </a:lnTo>
                <a:lnTo>
                  <a:pt x="14532232" y="175308"/>
                </a:lnTo>
                <a:lnTo>
                  <a:pt x="14492811" y="102742"/>
                </a:lnTo>
                <a:lnTo>
                  <a:pt x="14452847" y="30515"/>
                </a:lnTo>
                <a:lnTo>
                  <a:pt x="14435652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FF97A-08F0-2341-8403-DA2AD8519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047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7"/>
            <a:ext cx="4788000" cy="5317330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63047" y="233235"/>
            <a:ext cx="4801828" cy="531733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0066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5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7"/>
            <a:ext cx="4788000" cy="531733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63047" y="233235"/>
            <a:ext cx="4801828" cy="531733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98754CA-C41E-9F43-805F-9242D7A8FA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98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 large 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1E5158BE-D05D-EA4D-B025-0A3D8C15BAC2}"/>
              </a:ext>
            </a:extLst>
          </p:cNvPr>
          <p:cNvSpPr/>
          <p:nvPr userDrawn="1"/>
        </p:nvSpPr>
        <p:spPr>
          <a:xfrm>
            <a:off x="1632715" y="4346898"/>
            <a:ext cx="4140000" cy="2511103"/>
          </a:xfrm>
          <a:custGeom>
            <a:avLst/>
            <a:gdLst>
              <a:gd name="connsiteX0" fmla="*/ 2070000 w 4140000"/>
              <a:gd name="connsiteY0" fmla="*/ 0 h 2511102"/>
              <a:gd name="connsiteX1" fmla="*/ 4140000 w 4140000"/>
              <a:gd name="connsiteY1" fmla="*/ 2070000 h 2511102"/>
              <a:gd name="connsiteX2" fmla="*/ 4097945 w 4140000"/>
              <a:gd name="connsiteY2" fmla="*/ 2487177 h 2511102"/>
              <a:gd name="connsiteX3" fmla="*/ 4091794 w 4140000"/>
              <a:gd name="connsiteY3" fmla="*/ 2511102 h 2511102"/>
              <a:gd name="connsiteX4" fmla="*/ 48207 w 4140000"/>
              <a:gd name="connsiteY4" fmla="*/ 2511102 h 2511102"/>
              <a:gd name="connsiteX5" fmla="*/ 42055 w 4140000"/>
              <a:gd name="connsiteY5" fmla="*/ 2487177 h 2511102"/>
              <a:gd name="connsiteX6" fmla="*/ 0 w 4140000"/>
              <a:gd name="connsiteY6" fmla="*/ 2070000 h 2511102"/>
              <a:gd name="connsiteX7" fmla="*/ 2070000 w 4140000"/>
              <a:gd name="connsiteY7" fmla="*/ 0 h 2511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40000" h="2511102">
                <a:moveTo>
                  <a:pt x="2070000" y="0"/>
                </a:moveTo>
                <a:cubicBezTo>
                  <a:pt x="3213229" y="0"/>
                  <a:pt x="4140000" y="926771"/>
                  <a:pt x="4140000" y="2070000"/>
                </a:cubicBezTo>
                <a:cubicBezTo>
                  <a:pt x="4140000" y="2212903"/>
                  <a:pt x="4125519" y="2352425"/>
                  <a:pt x="4097945" y="2487177"/>
                </a:cubicBezTo>
                <a:lnTo>
                  <a:pt x="4091794" y="2511102"/>
                </a:lnTo>
                <a:lnTo>
                  <a:pt x="48207" y="2511102"/>
                </a:lnTo>
                <a:lnTo>
                  <a:pt x="42055" y="2487177"/>
                </a:lnTo>
                <a:cubicBezTo>
                  <a:pt x="14481" y="2352425"/>
                  <a:pt x="0" y="2212903"/>
                  <a:pt x="0" y="2070000"/>
                </a:cubicBezTo>
                <a:cubicBezTo>
                  <a:pt x="0" y="926771"/>
                  <a:pt x="926771" y="0"/>
                  <a:pt x="207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83BE52-9BF1-844D-81B6-33FE871A7565}"/>
              </a:ext>
            </a:extLst>
          </p:cNvPr>
          <p:cNvSpPr/>
          <p:nvPr userDrawn="1"/>
        </p:nvSpPr>
        <p:spPr>
          <a:xfrm>
            <a:off x="5139643" y="0"/>
            <a:ext cx="5112000" cy="3841445"/>
          </a:xfrm>
          <a:custGeom>
            <a:avLst/>
            <a:gdLst>
              <a:gd name="connsiteX0" fmla="*/ 349262 w 5112000"/>
              <a:gd name="connsiteY0" fmla="*/ 0 h 3841445"/>
              <a:gd name="connsiteX1" fmla="*/ 4762738 w 5112000"/>
              <a:gd name="connsiteY1" fmla="*/ 0 h 3841445"/>
              <a:gd name="connsiteX2" fmla="*/ 4803505 w 5112000"/>
              <a:gd name="connsiteY2" fmla="*/ 67104 h 3841445"/>
              <a:gd name="connsiteX3" fmla="*/ 5112000 w 5112000"/>
              <a:gd name="connsiteY3" fmla="*/ 1285445 h 3841445"/>
              <a:gd name="connsiteX4" fmla="*/ 2556000 w 5112000"/>
              <a:gd name="connsiteY4" fmla="*/ 3841445 h 3841445"/>
              <a:gd name="connsiteX5" fmla="*/ 0 w 5112000"/>
              <a:gd name="connsiteY5" fmla="*/ 1285445 h 3841445"/>
              <a:gd name="connsiteX6" fmla="*/ 308495 w 5112000"/>
              <a:gd name="connsiteY6" fmla="*/ 67104 h 3841445"/>
              <a:gd name="connsiteX7" fmla="*/ 349262 w 5112000"/>
              <a:gd name="connsiteY7" fmla="*/ 0 h 3841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12000" h="3841445">
                <a:moveTo>
                  <a:pt x="349262" y="0"/>
                </a:moveTo>
                <a:lnTo>
                  <a:pt x="4762738" y="0"/>
                </a:lnTo>
                <a:lnTo>
                  <a:pt x="4803505" y="67104"/>
                </a:lnTo>
                <a:cubicBezTo>
                  <a:pt x="5000246" y="429272"/>
                  <a:pt x="5112000" y="844308"/>
                  <a:pt x="5112000" y="1285445"/>
                </a:cubicBezTo>
                <a:cubicBezTo>
                  <a:pt x="5112000" y="2697085"/>
                  <a:pt x="3967640" y="3841445"/>
                  <a:pt x="2556000" y="3841445"/>
                </a:cubicBezTo>
                <a:cubicBezTo>
                  <a:pt x="1144360" y="3841445"/>
                  <a:pt x="0" y="2697085"/>
                  <a:pt x="0" y="1285445"/>
                </a:cubicBezTo>
                <a:cubicBezTo>
                  <a:pt x="0" y="844308"/>
                  <a:pt x="111754" y="429272"/>
                  <a:pt x="308495" y="67104"/>
                </a:cubicBezTo>
                <a:lnTo>
                  <a:pt x="34926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D277A908-EB26-F441-9659-381DF4F05496}"/>
              </a:ext>
            </a:extLst>
          </p:cNvPr>
          <p:cNvSpPr/>
          <p:nvPr userDrawn="1"/>
        </p:nvSpPr>
        <p:spPr>
          <a:xfrm>
            <a:off x="9770301" y="4501329"/>
            <a:ext cx="2421699" cy="2356673"/>
          </a:xfrm>
          <a:custGeom>
            <a:avLst/>
            <a:gdLst>
              <a:gd name="connsiteX0" fmla="*/ 2000006 w 2421698"/>
              <a:gd name="connsiteY0" fmla="*/ 0 h 2356673"/>
              <a:gd name="connsiteX1" fmla="*/ 2403077 w 2421698"/>
              <a:gd name="connsiteY1" fmla="*/ 40633 h 2356673"/>
              <a:gd name="connsiteX2" fmla="*/ 2421698 w 2421698"/>
              <a:gd name="connsiteY2" fmla="*/ 45421 h 2356673"/>
              <a:gd name="connsiteX3" fmla="*/ 2421698 w 2421698"/>
              <a:gd name="connsiteY3" fmla="*/ 2356673 h 2356673"/>
              <a:gd name="connsiteX4" fmla="*/ 33551 w 2421698"/>
              <a:gd name="connsiteY4" fmla="*/ 2356673 h 2356673"/>
              <a:gd name="connsiteX5" fmla="*/ 10326 w 2421698"/>
              <a:gd name="connsiteY5" fmla="*/ 2204495 h 2356673"/>
              <a:gd name="connsiteX6" fmla="*/ 0 w 2421698"/>
              <a:gd name="connsiteY6" fmla="*/ 2000006 h 2356673"/>
              <a:gd name="connsiteX7" fmla="*/ 2000006 w 2421698"/>
              <a:gd name="connsiteY7" fmla="*/ 0 h 2356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21698" h="2356673">
                <a:moveTo>
                  <a:pt x="2000006" y="0"/>
                </a:moveTo>
                <a:cubicBezTo>
                  <a:pt x="2138078" y="0"/>
                  <a:pt x="2272881" y="13991"/>
                  <a:pt x="2403077" y="40633"/>
                </a:cubicBezTo>
                <a:lnTo>
                  <a:pt x="2421698" y="45421"/>
                </a:lnTo>
                <a:lnTo>
                  <a:pt x="2421698" y="2356673"/>
                </a:lnTo>
                <a:lnTo>
                  <a:pt x="33551" y="2356673"/>
                </a:lnTo>
                <a:lnTo>
                  <a:pt x="10326" y="2204495"/>
                </a:lnTo>
                <a:cubicBezTo>
                  <a:pt x="3498" y="2137260"/>
                  <a:pt x="0" y="2069042"/>
                  <a:pt x="0" y="2000006"/>
                </a:cubicBezTo>
                <a:cubicBezTo>
                  <a:pt x="0" y="895433"/>
                  <a:pt x="895433" y="0"/>
                  <a:pt x="200000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2F998EC-B606-5946-859D-D1B75596F362}"/>
              </a:ext>
            </a:extLst>
          </p:cNvPr>
          <p:cNvSpPr>
            <a:spLocks noChangeAspect="1"/>
          </p:cNvSpPr>
          <p:nvPr userDrawn="1"/>
        </p:nvSpPr>
        <p:spPr>
          <a:xfrm>
            <a:off x="2905491" y="1609452"/>
            <a:ext cx="1598400" cy="1598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5535B1EC-1C08-0B4D-8740-5BE1C8441336}"/>
              </a:ext>
            </a:extLst>
          </p:cNvPr>
          <p:cNvSpPr/>
          <p:nvPr userDrawn="1"/>
        </p:nvSpPr>
        <p:spPr>
          <a:xfrm>
            <a:off x="6901347" y="5595723"/>
            <a:ext cx="1598400" cy="1262279"/>
          </a:xfrm>
          <a:custGeom>
            <a:avLst/>
            <a:gdLst>
              <a:gd name="connsiteX0" fmla="*/ 799200 w 1598400"/>
              <a:gd name="connsiteY0" fmla="*/ 0 h 1262279"/>
              <a:gd name="connsiteX1" fmla="*/ 1598400 w 1598400"/>
              <a:gd name="connsiteY1" fmla="*/ 799200 h 1262279"/>
              <a:gd name="connsiteX2" fmla="*/ 1461909 w 1598400"/>
              <a:gd name="connsiteY2" fmla="*/ 1246040 h 1262279"/>
              <a:gd name="connsiteX3" fmla="*/ 1448511 w 1598400"/>
              <a:gd name="connsiteY3" fmla="*/ 1262279 h 1262279"/>
              <a:gd name="connsiteX4" fmla="*/ 149890 w 1598400"/>
              <a:gd name="connsiteY4" fmla="*/ 1262279 h 1262279"/>
              <a:gd name="connsiteX5" fmla="*/ 136491 w 1598400"/>
              <a:gd name="connsiteY5" fmla="*/ 1246040 h 1262279"/>
              <a:gd name="connsiteX6" fmla="*/ 0 w 1598400"/>
              <a:gd name="connsiteY6" fmla="*/ 799200 h 1262279"/>
              <a:gd name="connsiteX7" fmla="*/ 799200 w 1598400"/>
              <a:gd name="connsiteY7" fmla="*/ 0 h 1262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98400" h="1262279">
                <a:moveTo>
                  <a:pt x="799200" y="0"/>
                </a:moveTo>
                <a:cubicBezTo>
                  <a:pt x="1240586" y="0"/>
                  <a:pt x="1598400" y="357814"/>
                  <a:pt x="1598400" y="799200"/>
                </a:cubicBezTo>
                <a:cubicBezTo>
                  <a:pt x="1598400" y="964720"/>
                  <a:pt x="1548082" y="1118487"/>
                  <a:pt x="1461909" y="1246040"/>
                </a:cubicBezTo>
                <a:lnTo>
                  <a:pt x="1448511" y="1262279"/>
                </a:lnTo>
                <a:lnTo>
                  <a:pt x="149890" y="1262279"/>
                </a:lnTo>
                <a:lnTo>
                  <a:pt x="136491" y="1246040"/>
                </a:lnTo>
                <a:cubicBezTo>
                  <a:pt x="50318" y="1118487"/>
                  <a:pt x="0" y="964720"/>
                  <a:pt x="0" y="799200"/>
                </a:cubicBezTo>
                <a:cubicBezTo>
                  <a:pt x="0" y="357814"/>
                  <a:pt x="357814" y="0"/>
                  <a:pt x="7992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581BC6-5D66-7B47-B979-C8030D53B9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8000" y="374991"/>
            <a:ext cx="9115200" cy="3466454"/>
          </a:xfrm>
        </p:spPr>
        <p:txBody>
          <a:bodyPr/>
          <a:lstStyle>
            <a:lvl1pPr>
              <a:lnSpc>
                <a:spcPct val="80000"/>
              </a:lnSpc>
              <a:defRPr sz="14000"/>
            </a:lvl1pPr>
          </a:lstStyle>
          <a:p>
            <a:r>
              <a:rPr lang="en-GB"/>
              <a:t>Bold </a:t>
            </a:r>
            <a:br>
              <a:rPr lang="en-GB"/>
            </a:br>
            <a:r>
              <a:rPr lang="en-GB"/>
              <a:t>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A18C38AA-72CF-CE40-8361-3D263DDF29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001" y="4745054"/>
            <a:ext cx="9116596" cy="1584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600" baseline="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056E553-D8F1-5E4C-8D62-6A1A358007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003809" y="6356350"/>
            <a:ext cx="1738952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1716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89364E5E-E7D7-5044-9F3C-B16E7ED7FA69}"/>
              </a:ext>
            </a:extLst>
          </p:cNvPr>
          <p:cNvSpPr/>
          <p:nvPr userDrawn="1"/>
        </p:nvSpPr>
        <p:spPr>
          <a:xfrm>
            <a:off x="0" y="1"/>
            <a:ext cx="5312261" cy="4531659"/>
          </a:xfrm>
          <a:custGeom>
            <a:avLst/>
            <a:gdLst>
              <a:gd name="connsiteX0" fmla="*/ 0 w 5312261"/>
              <a:gd name="connsiteY0" fmla="*/ 0 h 4531659"/>
              <a:gd name="connsiteX1" fmla="*/ 5002006 w 5312261"/>
              <a:gd name="connsiteY1" fmla="*/ 0 h 4531659"/>
              <a:gd name="connsiteX2" fmla="*/ 5063093 w 5312261"/>
              <a:gd name="connsiteY2" fmla="*/ 126810 h 4531659"/>
              <a:gd name="connsiteX3" fmla="*/ 5312261 w 5312261"/>
              <a:gd name="connsiteY3" fmla="*/ 1360981 h 4531659"/>
              <a:gd name="connsiteX4" fmla="*/ 2141583 w 5312261"/>
              <a:gd name="connsiteY4" fmla="*/ 4531659 h 4531659"/>
              <a:gd name="connsiteX5" fmla="*/ 124737 w 5312261"/>
              <a:gd name="connsiteY5" fmla="*/ 3807630 h 4531659"/>
              <a:gd name="connsiteX6" fmla="*/ 0 w 5312261"/>
              <a:gd name="connsiteY6" fmla="*/ 3694262 h 4531659"/>
              <a:gd name="connsiteX7" fmla="*/ 0 w 5312261"/>
              <a:gd name="connsiteY7" fmla="*/ 0 h 4531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12261" h="4531659">
                <a:moveTo>
                  <a:pt x="0" y="0"/>
                </a:moveTo>
                <a:lnTo>
                  <a:pt x="5002006" y="0"/>
                </a:lnTo>
                <a:lnTo>
                  <a:pt x="5063093" y="126810"/>
                </a:lnTo>
                <a:cubicBezTo>
                  <a:pt x="5223539" y="506145"/>
                  <a:pt x="5312261" y="923202"/>
                  <a:pt x="5312261" y="1360981"/>
                </a:cubicBezTo>
                <a:cubicBezTo>
                  <a:pt x="5312261" y="3112098"/>
                  <a:pt x="3892700" y="4531659"/>
                  <a:pt x="2141583" y="4531659"/>
                </a:cubicBezTo>
                <a:cubicBezTo>
                  <a:pt x="1375469" y="4531659"/>
                  <a:pt x="672818" y="4259946"/>
                  <a:pt x="124737" y="3807630"/>
                </a:cubicBezTo>
                <a:lnTo>
                  <a:pt x="0" y="3694262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549C6860-2228-4946-B100-9163B45B81CF}"/>
              </a:ext>
            </a:extLst>
          </p:cNvPr>
          <p:cNvSpPr/>
          <p:nvPr userDrawn="1"/>
        </p:nvSpPr>
        <p:spPr>
          <a:xfrm>
            <a:off x="10544206" y="5309469"/>
            <a:ext cx="1651313" cy="1548531"/>
          </a:xfrm>
          <a:custGeom>
            <a:avLst/>
            <a:gdLst>
              <a:gd name="connsiteX0" fmla="*/ 1411194 w 1651313"/>
              <a:gd name="connsiteY0" fmla="*/ 0 h 1548531"/>
              <a:gd name="connsiteX1" fmla="*/ 1555480 w 1651313"/>
              <a:gd name="connsiteY1" fmla="*/ 7286 h 1548531"/>
              <a:gd name="connsiteX2" fmla="*/ 1651313 w 1651313"/>
              <a:gd name="connsiteY2" fmla="*/ 21911 h 1548531"/>
              <a:gd name="connsiteX3" fmla="*/ 1651313 w 1651313"/>
              <a:gd name="connsiteY3" fmla="*/ 1548531 h 1548531"/>
              <a:gd name="connsiteX4" fmla="*/ 6935 w 1651313"/>
              <a:gd name="connsiteY4" fmla="*/ 1548531 h 1548531"/>
              <a:gd name="connsiteX5" fmla="*/ 0 w 1651313"/>
              <a:gd name="connsiteY5" fmla="*/ 1411194 h 1548531"/>
              <a:gd name="connsiteX6" fmla="*/ 1411194 w 1651313"/>
              <a:gd name="connsiteY6" fmla="*/ 0 h 1548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1313" h="1548531">
                <a:moveTo>
                  <a:pt x="1411194" y="0"/>
                </a:moveTo>
                <a:cubicBezTo>
                  <a:pt x="1459905" y="0"/>
                  <a:pt x="1508040" y="2468"/>
                  <a:pt x="1555480" y="7286"/>
                </a:cubicBezTo>
                <a:lnTo>
                  <a:pt x="1651313" y="21911"/>
                </a:lnTo>
                <a:lnTo>
                  <a:pt x="1651313" y="1548531"/>
                </a:lnTo>
                <a:lnTo>
                  <a:pt x="6935" y="1548531"/>
                </a:lnTo>
                <a:lnTo>
                  <a:pt x="0" y="1411194"/>
                </a:lnTo>
                <a:cubicBezTo>
                  <a:pt x="0" y="631813"/>
                  <a:pt x="631813" y="0"/>
                  <a:pt x="1411194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999" y="233235"/>
            <a:ext cx="4788000" cy="4032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63047" y="233235"/>
            <a:ext cx="4801828" cy="531733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90B75C6D-55D6-E94A-A134-2EA9F72C98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1772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89364E5E-E7D7-5044-9F3C-B16E7ED7FA69}"/>
              </a:ext>
            </a:extLst>
          </p:cNvPr>
          <p:cNvSpPr/>
          <p:nvPr userDrawn="1"/>
        </p:nvSpPr>
        <p:spPr>
          <a:xfrm>
            <a:off x="0" y="1"/>
            <a:ext cx="5312261" cy="4531659"/>
          </a:xfrm>
          <a:custGeom>
            <a:avLst/>
            <a:gdLst>
              <a:gd name="connsiteX0" fmla="*/ 0 w 5312261"/>
              <a:gd name="connsiteY0" fmla="*/ 0 h 4531659"/>
              <a:gd name="connsiteX1" fmla="*/ 5002006 w 5312261"/>
              <a:gd name="connsiteY1" fmla="*/ 0 h 4531659"/>
              <a:gd name="connsiteX2" fmla="*/ 5063093 w 5312261"/>
              <a:gd name="connsiteY2" fmla="*/ 126810 h 4531659"/>
              <a:gd name="connsiteX3" fmla="*/ 5312261 w 5312261"/>
              <a:gd name="connsiteY3" fmla="*/ 1360981 h 4531659"/>
              <a:gd name="connsiteX4" fmla="*/ 2141583 w 5312261"/>
              <a:gd name="connsiteY4" fmla="*/ 4531659 h 4531659"/>
              <a:gd name="connsiteX5" fmla="*/ 124737 w 5312261"/>
              <a:gd name="connsiteY5" fmla="*/ 3807630 h 4531659"/>
              <a:gd name="connsiteX6" fmla="*/ 0 w 5312261"/>
              <a:gd name="connsiteY6" fmla="*/ 3694262 h 4531659"/>
              <a:gd name="connsiteX7" fmla="*/ 0 w 5312261"/>
              <a:gd name="connsiteY7" fmla="*/ 0 h 4531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12261" h="4531659">
                <a:moveTo>
                  <a:pt x="0" y="0"/>
                </a:moveTo>
                <a:lnTo>
                  <a:pt x="5002006" y="0"/>
                </a:lnTo>
                <a:lnTo>
                  <a:pt x="5063093" y="126810"/>
                </a:lnTo>
                <a:cubicBezTo>
                  <a:pt x="5223539" y="506145"/>
                  <a:pt x="5312261" y="923202"/>
                  <a:pt x="5312261" y="1360981"/>
                </a:cubicBezTo>
                <a:cubicBezTo>
                  <a:pt x="5312261" y="3112098"/>
                  <a:pt x="3892700" y="4531659"/>
                  <a:pt x="2141583" y="4531659"/>
                </a:cubicBezTo>
                <a:cubicBezTo>
                  <a:pt x="1375469" y="4531659"/>
                  <a:pt x="672818" y="4259946"/>
                  <a:pt x="124737" y="3807630"/>
                </a:cubicBezTo>
                <a:lnTo>
                  <a:pt x="0" y="3694262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549C6860-2228-4946-B100-9163B45B81CF}"/>
              </a:ext>
            </a:extLst>
          </p:cNvPr>
          <p:cNvSpPr/>
          <p:nvPr userDrawn="1"/>
        </p:nvSpPr>
        <p:spPr>
          <a:xfrm>
            <a:off x="10544206" y="5309469"/>
            <a:ext cx="1651313" cy="1548531"/>
          </a:xfrm>
          <a:custGeom>
            <a:avLst/>
            <a:gdLst>
              <a:gd name="connsiteX0" fmla="*/ 1411194 w 1651313"/>
              <a:gd name="connsiteY0" fmla="*/ 0 h 1548531"/>
              <a:gd name="connsiteX1" fmla="*/ 1555480 w 1651313"/>
              <a:gd name="connsiteY1" fmla="*/ 7286 h 1548531"/>
              <a:gd name="connsiteX2" fmla="*/ 1651313 w 1651313"/>
              <a:gd name="connsiteY2" fmla="*/ 21911 h 1548531"/>
              <a:gd name="connsiteX3" fmla="*/ 1651313 w 1651313"/>
              <a:gd name="connsiteY3" fmla="*/ 1548531 h 1548531"/>
              <a:gd name="connsiteX4" fmla="*/ 6935 w 1651313"/>
              <a:gd name="connsiteY4" fmla="*/ 1548531 h 1548531"/>
              <a:gd name="connsiteX5" fmla="*/ 0 w 1651313"/>
              <a:gd name="connsiteY5" fmla="*/ 1411194 h 1548531"/>
              <a:gd name="connsiteX6" fmla="*/ 1411194 w 1651313"/>
              <a:gd name="connsiteY6" fmla="*/ 0 h 1548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1313" h="1548531">
                <a:moveTo>
                  <a:pt x="1411194" y="0"/>
                </a:moveTo>
                <a:cubicBezTo>
                  <a:pt x="1459905" y="0"/>
                  <a:pt x="1508040" y="2468"/>
                  <a:pt x="1555480" y="7286"/>
                </a:cubicBezTo>
                <a:lnTo>
                  <a:pt x="1651313" y="21911"/>
                </a:lnTo>
                <a:lnTo>
                  <a:pt x="1651313" y="1548531"/>
                </a:lnTo>
                <a:lnTo>
                  <a:pt x="6935" y="1548531"/>
                </a:lnTo>
                <a:lnTo>
                  <a:pt x="0" y="1411194"/>
                </a:lnTo>
                <a:cubicBezTo>
                  <a:pt x="0" y="631813"/>
                  <a:pt x="631813" y="0"/>
                  <a:pt x="1411194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999" y="233235"/>
            <a:ext cx="4788000" cy="4032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63047" y="233235"/>
            <a:ext cx="4801828" cy="531733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90B75C6D-55D6-E94A-A134-2EA9F72C98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7712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89364E5E-E7D7-5044-9F3C-B16E7ED7FA69}"/>
              </a:ext>
            </a:extLst>
          </p:cNvPr>
          <p:cNvSpPr/>
          <p:nvPr userDrawn="1"/>
        </p:nvSpPr>
        <p:spPr>
          <a:xfrm>
            <a:off x="0" y="1"/>
            <a:ext cx="5312261" cy="4531659"/>
          </a:xfrm>
          <a:custGeom>
            <a:avLst/>
            <a:gdLst>
              <a:gd name="connsiteX0" fmla="*/ 0 w 5312261"/>
              <a:gd name="connsiteY0" fmla="*/ 0 h 4531659"/>
              <a:gd name="connsiteX1" fmla="*/ 5002006 w 5312261"/>
              <a:gd name="connsiteY1" fmla="*/ 0 h 4531659"/>
              <a:gd name="connsiteX2" fmla="*/ 5063093 w 5312261"/>
              <a:gd name="connsiteY2" fmla="*/ 126810 h 4531659"/>
              <a:gd name="connsiteX3" fmla="*/ 5312261 w 5312261"/>
              <a:gd name="connsiteY3" fmla="*/ 1360981 h 4531659"/>
              <a:gd name="connsiteX4" fmla="*/ 2141583 w 5312261"/>
              <a:gd name="connsiteY4" fmla="*/ 4531659 h 4531659"/>
              <a:gd name="connsiteX5" fmla="*/ 124737 w 5312261"/>
              <a:gd name="connsiteY5" fmla="*/ 3807630 h 4531659"/>
              <a:gd name="connsiteX6" fmla="*/ 0 w 5312261"/>
              <a:gd name="connsiteY6" fmla="*/ 3694262 h 4531659"/>
              <a:gd name="connsiteX7" fmla="*/ 0 w 5312261"/>
              <a:gd name="connsiteY7" fmla="*/ 0 h 4531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12261" h="4531659">
                <a:moveTo>
                  <a:pt x="0" y="0"/>
                </a:moveTo>
                <a:lnTo>
                  <a:pt x="5002006" y="0"/>
                </a:lnTo>
                <a:lnTo>
                  <a:pt x="5063093" y="126810"/>
                </a:lnTo>
                <a:cubicBezTo>
                  <a:pt x="5223539" y="506145"/>
                  <a:pt x="5312261" y="923202"/>
                  <a:pt x="5312261" y="1360981"/>
                </a:cubicBezTo>
                <a:cubicBezTo>
                  <a:pt x="5312261" y="3112098"/>
                  <a:pt x="3892700" y="4531659"/>
                  <a:pt x="2141583" y="4531659"/>
                </a:cubicBezTo>
                <a:cubicBezTo>
                  <a:pt x="1375469" y="4531659"/>
                  <a:pt x="672818" y="4259946"/>
                  <a:pt x="124737" y="3807630"/>
                </a:cubicBezTo>
                <a:lnTo>
                  <a:pt x="0" y="3694262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549C6860-2228-4946-B100-9163B45B81CF}"/>
              </a:ext>
            </a:extLst>
          </p:cNvPr>
          <p:cNvSpPr/>
          <p:nvPr userDrawn="1"/>
        </p:nvSpPr>
        <p:spPr>
          <a:xfrm>
            <a:off x="10544206" y="5309469"/>
            <a:ext cx="1651313" cy="1548531"/>
          </a:xfrm>
          <a:custGeom>
            <a:avLst/>
            <a:gdLst>
              <a:gd name="connsiteX0" fmla="*/ 1411194 w 1651313"/>
              <a:gd name="connsiteY0" fmla="*/ 0 h 1548531"/>
              <a:gd name="connsiteX1" fmla="*/ 1555480 w 1651313"/>
              <a:gd name="connsiteY1" fmla="*/ 7286 h 1548531"/>
              <a:gd name="connsiteX2" fmla="*/ 1651313 w 1651313"/>
              <a:gd name="connsiteY2" fmla="*/ 21911 h 1548531"/>
              <a:gd name="connsiteX3" fmla="*/ 1651313 w 1651313"/>
              <a:gd name="connsiteY3" fmla="*/ 1548531 h 1548531"/>
              <a:gd name="connsiteX4" fmla="*/ 6935 w 1651313"/>
              <a:gd name="connsiteY4" fmla="*/ 1548531 h 1548531"/>
              <a:gd name="connsiteX5" fmla="*/ 0 w 1651313"/>
              <a:gd name="connsiteY5" fmla="*/ 1411194 h 1548531"/>
              <a:gd name="connsiteX6" fmla="*/ 1411194 w 1651313"/>
              <a:gd name="connsiteY6" fmla="*/ 0 h 1548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1313" h="1548531">
                <a:moveTo>
                  <a:pt x="1411194" y="0"/>
                </a:moveTo>
                <a:cubicBezTo>
                  <a:pt x="1459905" y="0"/>
                  <a:pt x="1508040" y="2468"/>
                  <a:pt x="1555480" y="7286"/>
                </a:cubicBezTo>
                <a:lnTo>
                  <a:pt x="1651313" y="21911"/>
                </a:lnTo>
                <a:lnTo>
                  <a:pt x="1651313" y="1548531"/>
                </a:lnTo>
                <a:lnTo>
                  <a:pt x="6935" y="1548531"/>
                </a:lnTo>
                <a:lnTo>
                  <a:pt x="0" y="1411194"/>
                </a:lnTo>
                <a:cubicBezTo>
                  <a:pt x="0" y="631813"/>
                  <a:pt x="631813" y="0"/>
                  <a:pt x="1411194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999" y="233235"/>
            <a:ext cx="4788000" cy="403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63047" y="233235"/>
            <a:ext cx="4801828" cy="531733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90B75C6D-55D6-E94A-A134-2EA9F72C98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8815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89364E5E-E7D7-5044-9F3C-B16E7ED7FA69}"/>
              </a:ext>
            </a:extLst>
          </p:cNvPr>
          <p:cNvSpPr/>
          <p:nvPr userDrawn="1"/>
        </p:nvSpPr>
        <p:spPr>
          <a:xfrm>
            <a:off x="0" y="1"/>
            <a:ext cx="5312261" cy="4531659"/>
          </a:xfrm>
          <a:custGeom>
            <a:avLst/>
            <a:gdLst>
              <a:gd name="connsiteX0" fmla="*/ 0 w 5312261"/>
              <a:gd name="connsiteY0" fmla="*/ 0 h 4531659"/>
              <a:gd name="connsiteX1" fmla="*/ 5002006 w 5312261"/>
              <a:gd name="connsiteY1" fmla="*/ 0 h 4531659"/>
              <a:gd name="connsiteX2" fmla="*/ 5063093 w 5312261"/>
              <a:gd name="connsiteY2" fmla="*/ 126810 h 4531659"/>
              <a:gd name="connsiteX3" fmla="*/ 5312261 w 5312261"/>
              <a:gd name="connsiteY3" fmla="*/ 1360981 h 4531659"/>
              <a:gd name="connsiteX4" fmla="*/ 2141583 w 5312261"/>
              <a:gd name="connsiteY4" fmla="*/ 4531659 h 4531659"/>
              <a:gd name="connsiteX5" fmla="*/ 124737 w 5312261"/>
              <a:gd name="connsiteY5" fmla="*/ 3807630 h 4531659"/>
              <a:gd name="connsiteX6" fmla="*/ 0 w 5312261"/>
              <a:gd name="connsiteY6" fmla="*/ 3694262 h 4531659"/>
              <a:gd name="connsiteX7" fmla="*/ 0 w 5312261"/>
              <a:gd name="connsiteY7" fmla="*/ 0 h 4531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12261" h="4531659">
                <a:moveTo>
                  <a:pt x="0" y="0"/>
                </a:moveTo>
                <a:lnTo>
                  <a:pt x="5002006" y="0"/>
                </a:lnTo>
                <a:lnTo>
                  <a:pt x="5063093" y="126810"/>
                </a:lnTo>
                <a:cubicBezTo>
                  <a:pt x="5223539" y="506145"/>
                  <a:pt x="5312261" y="923202"/>
                  <a:pt x="5312261" y="1360981"/>
                </a:cubicBezTo>
                <a:cubicBezTo>
                  <a:pt x="5312261" y="3112098"/>
                  <a:pt x="3892700" y="4531659"/>
                  <a:pt x="2141583" y="4531659"/>
                </a:cubicBezTo>
                <a:cubicBezTo>
                  <a:pt x="1375469" y="4531659"/>
                  <a:pt x="672818" y="4259946"/>
                  <a:pt x="124737" y="3807630"/>
                </a:cubicBezTo>
                <a:lnTo>
                  <a:pt x="0" y="36942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549C6860-2228-4946-B100-9163B45B81CF}"/>
              </a:ext>
            </a:extLst>
          </p:cNvPr>
          <p:cNvSpPr/>
          <p:nvPr userDrawn="1"/>
        </p:nvSpPr>
        <p:spPr>
          <a:xfrm>
            <a:off x="10544206" y="5309469"/>
            <a:ext cx="1651313" cy="1548531"/>
          </a:xfrm>
          <a:custGeom>
            <a:avLst/>
            <a:gdLst>
              <a:gd name="connsiteX0" fmla="*/ 1411194 w 1651313"/>
              <a:gd name="connsiteY0" fmla="*/ 0 h 1548531"/>
              <a:gd name="connsiteX1" fmla="*/ 1555480 w 1651313"/>
              <a:gd name="connsiteY1" fmla="*/ 7286 h 1548531"/>
              <a:gd name="connsiteX2" fmla="*/ 1651313 w 1651313"/>
              <a:gd name="connsiteY2" fmla="*/ 21911 h 1548531"/>
              <a:gd name="connsiteX3" fmla="*/ 1651313 w 1651313"/>
              <a:gd name="connsiteY3" fmla="*/ 1548531 h 1548531"/>
              <a:gd name="connsiteX4" fmla="*/ 6935 w 1651313"/>
              <a:gd name="connsiteY4" fmla="*/ 1548531 h 1548531"/>
              <a:gd name="connsiteX5" fmla="*/ 0 w 1651313"/>
              <a:gd name="connsiteY5" fmla="*/ 1411194 h 1548531"/>
              <a:gd name="connsiteX6" fmla="*/ 1411194 w 1651313"/>
              <a:gd name="connsiteY6" fmla="*/ 0 h 1548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1313" h="1548531">
                <a:moveTo>
                  <a:pt x="1411194" y="0"/>
                </a:moveTo>
                <a:cubicBezTo>
                  <a:pt x="1459905" y="0"/>
                  <a:pt x="1508040" y="2468"/>
                  <a:pt x="1555480" y="7286"/>
                </a:cubicBezTo>
                <a:lnTo>
                  <a:pt x="1651313" y="21911"/>
                </a:lnTo>
                <a:lnTo>
                  <a:pt x="1651313" y="1548531"/>
                </a:lnTo>
                <a:lnTo>
                  <a:pt x="6935" y="1548531"/>
                </a:lnTo>
                <a:lnTo>
                  <a:pt x="0" y="1411194"/>
                </a:lnTo>
                <a:cubicBezTo>
                  <a:pt x="0" y="631813"/>
                  <a:pt x="631813" y="0"/>
                  <a:pt x="141119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999" y="233235"/>
            <a:ext cx="4788000" cy="403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63047" y="233235"/>
            <a:ext cx="4801828" cy="531733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90B75C6D-55D6-E94A-A134-2EA9F72C98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8374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10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89364E5E-E7D7-5044-9F3C-B16E7ED7FA69}"/>
              </a:ext>
            </a:extLst>
          </p:cNvPr>
          <p:cNvSpPr/>
          <p:nvPr userDrawn="1"/>
        </p:nvSpPr>
        <p:spPr>
          <a:xfrm>
            <a:off x="0" y="1"/>
            <a:ext cx="5312261" cy="4531659"/>
          </a:xfrm>
          <a:custGeom>
            <a:avLst/>
            <a:gdLst>
              <a:gd name="connsiteX0" fmla="*/ 0 w 5312261"/>
              <a:gd name="connsiteY0" fmla="*/ 0 h 4531659"/>
              <a:gd name="connsiteX1" fmla="*/ 5002006 w 5312261"/>
              <a:gd name="connsiteY1" fmla="*/ 0 h 4531659"/>
              <a:gd name="connsiteX2" fmla="*/ 5063093 w 5312261"/>
              <a:gd name="connsiteY2" fmla="*/ 126810 h 4531659"/>
              <a:gd name="connsiteX3" fmla="*/ 5312261 w 5312261"/>
              <a:gd name="connsiteY3" fmla="*/ 1360981 h 4531659"/>
              <a:gd name="connsiteX4" fmla="*/ 2141583 w 5312261"/>
              <a:gd name="connsiteY4" fmla="*/ 4531659 h 4531659"/>
              <a:gd name="connsiteX5" fmla="*/ 124737 w 5312261"/>
              <a:gd name="connsiteY5" fmla="*/ 3807630 h 4531659"/>
              <a:gd name="connsiteX6" fmla="*/ 0 w 5312261"/>
              <a:gd name="connsiteY6" fmla="*/ 3694262 h 4531659"/>
              <a:gd name="connsiteX7" fmla="*/ 0 w 5312261"/>
              <a:gd name="connsiteY7" fmla="*/ 0 h 4531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12261" h="4531659">
                <a:moveTo>
                  <a:pt x="0" y="0"/>
                </a:moveTo>
                <a:lnTo>
                  <a:pt x="5002006" y="0"/>
                </a:lnTo>
                <a:lnTo>
                  <a:pt x="5063093" y="126810"/>
                </a:lnTo>
                <a:cubicBezTo>
                  <a:pt x="5223539" y="506145"/>
                  <a:pt x="5312261" y="923202"/>
                  <a:pt x="5312261" y="1360981"/>
                </a:cubicBezTo>
                <a:cubicBezTo>
                  <a:pt x="5312261" y="3112098"/>
                  <a:pt x="3892700" y="4531659"/>
                  <a:pt x="2141583" y="4531659"/>
                </a:cubicBezTo>
                <a:cubicBezTo>
                  <a:pt x="1375469" y="4531659"/>
                  <a:pt x="672818" y="4259946"/>
                  <a:pt x="124737" y="3807630"/>
                </a:cubicBezTo>
                <a:lnTo>
                  <a:pt x="0" y="3694262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549C6860-2228-4946-B100-9163B45B81CF}"/>
              </a:ext>
            </a:extLst>
          </p:cNvPr>
          <p:cNvSpPr/>
          <p:nvPr userDrawn="1"/>
        </p:nvSpPr>
        <p:spPr>
          <a:xfrm>
            <a:off x="10544206" y="5309469"/>
            <a:ext cx="1651313" cy="1548531"/>
          </a:xfrm>
          <a:custGeom>
            <a:avLst/>
            <a:gdLst>
              <a:gd name="connsiteX0" fmla="*/ 1411194 w 1651313"/>
              <a:gd name="connsiteY0" fmla="*/ 0 h 1548531"/>
              <a:gd name="connsiteX1" fmla="*/ 1555480 w 1651313"/>
              <a:gd name="connsiteY1" fmla="*/ 7286 h 1548531"/>
              <a:gd name="connsiteX2" fmla="*/ 1651313 w 1651313"/>
              <a:gd name="connsiteY2" fmla="*/ 21911 h 1548531"/>
              <a:gd name="connsiteX3" fmla="*/ 1651313 w 1651313"/>
              <a:gd name="connsiteY3" fmla="*/ 1548531 h 1548531"/>
              <a:gd name="connsiteX4" fmla="*/ 6935 w 1651313"/>
              <a:gd name="connsiteY4" fmla="*/ 1548531 h 1548531"/>
              <a:gd name="connsiteX5" fmla="*/ 0 w 1651313"/>
              <a:gd name="connsiteY5" fmla="*/ 1411194 h 1548531"/>
              <a:gd name="connsiteX6" fmla="*/ 1411194 w 1651313"/>
              <a:gd name="connsiteY6" fmla="*/ 0 h 1548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1313" h="1548531">
                <a:moveTo>
                  <a:pt x="1411194" y="0"/>
                </a:moveTo>
                <a:cubicBezTo>
                  <a:pt x="1459905" y="0"/>
                  <a:pt x="1508040" y="2468"/>
                  <a:pt x="1555480" y="7286"/>
                </a:cubicBezTo>
                <a:lnTo>
                  <a:pt x="1651313" y="21911"/>
                </a:lnTo>
                <a:lnTo>
                  <a:pt x="1651313" y="1548531"/>
                </a:lnTo>
                <a:lnTo>
                  <a:pt x="6935" y="1548531"/>
                </a:lnTo>
                <a:lnTo>
                  <a:pt x="0" y="1411194"/>
                </a:lnTo>
                <a:cubicBezTo>
                  <a:pt x="0" y="631813"/>
                  <a:pt x="631813" y="0"/>
                  <a:pt x="141119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999" y="233235"/>
            <a:ext cx="4788000" cy="403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63047" y="233235"/>
            <a:ext cx="4801828" cy="531733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90B75C6D-55D6-E94A-A134-2EA9F72C98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0328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1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89364E5E-E7D7-5044-9F3C-B16E7ED7FA69}"/>
              </a:ext>
            </a:extLst>
          </p:cNvPr>
          <p:cNvSpPr/>
          <p:nvPr userDrawn="1"/>
        </p:nvSpPr>
        <p:spPr>
          <a:xfrm>
            <a:off x="0" y="1"/>
            <a:ext cx="5312261" cy="4531659"/>
          </a:xfrm>
          <a:custGeom>
            <a:avLst/>
            <a:gdLst>
              <a:gd name="connsiteX0" fmla="*/ 0 w 5312261"/>
              <a:gd name="connsiteY0" fmla="*/ 0 h 4531659"/>
              <a:gd name="connsiteX1" fmla="*/ 5002006 w 5312261"/>
              <a:gd name="connsiteY1" fmla="*/ 0 h 4531659"/>
              <a:gd name="connsiteX2" fmla="*/ 5063093 w 5312261"/>
              <a:gd name="connsiteY2" fmla="*/ 126810 h 4531659"/>
              <a:gd name="connsiteX3" fmla="*/ 5312261 w 5312261"/>
              <a:gd name="connsiteY3" fmla="*/ 1360981 h 4531659"/>
              <a:gd name="connsiteX4" fmla="*/ 2141583 w 5312261"/>
              <a:gd name="connsiteY4" fmla="*/ 4531659 h 4531659"/>
              <a:gd name="connsiteX5" fmla="*/ 124737 w 5312261"/>
              <a:gd name="connsiteY5" fmla="*/ 3807630 h 4531659"/>
              <a:gd name="connsiteX6" fmla="*/ 0 w 5312261"/>
              <a:gd name="connsiteY6" fmla="*/ 3694262 h 4531659"/>
              <a:gd name="connsiteX7" fmla="*/ 0 w 5312261"/>
              <a:gd name="connsiteY7" fmla="*/ 0 h 4531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12261" h="4531659">
                <a:moveTo>
                  <a:pt x="0" y="0"/>
                </a:moveTo>
                <a:lnTo>
                  <a:pt x="5002006" y="0"/>
                </a:lnTo>
                <a:lnTo>
                  <a:pt x="5063093" y="126810"/>
                </a:lnTo>
                <a:cubicBezTo>
                  <a:pt x="5223539" y="506145"/>
                  <a:pt x="5312261" y="923202"/>
                  <a:pt x="5312261" y="1360981"/>
                </a:cubicBezTo>
                <a:cubicBezTo>
                  <a:pt x="5312261" y="3112098"/>
                  <a:pt x="3892700" y="4531659"/>
                  <a:pt x="2141583" y="4531659"/>
                </a:cubicBezTo>
                <a:cubicBezTo>
                  <a:pt x="1375469" y="4531659"/>
                  <a:pt x="672818" y="4259946"/>
                  <a:pt x="124737" y="3807630"/>
                </a:cubicBezTo>
                <a:lnTo>
                  <a:pt x="0" y="3694262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549C6860-2228-4946-B100-9163B45B81CF}"/>
              </a:ext>
            </a:extLst>
          </p:cNvPr>
          <p:cNvSpPr/>
          <p:nvPr userDrawn="1"/>
        </p:nvSpPr>
        <p:spPr>
          <a:xfrm>
            <a:off x="10544318" y="5309469"/>
            <a:ext cx="1651313" cy="1548531"/>
          </a:xfrm>
          <a:custGeom>
            <a:avLst/>
            <a:gdLst>
              <a:gd name="connsiteX0" fmla="*/ 1411194 w 1651313"/>
              <a:gd name="connsiteY0" fmla="*/ 0 h 1548531"/>
              <a:gd name="connsiteX1" fmla="*/ 1555480 w 1651313"/>
              <a:gd name="connsiteY1" fmla="*/ 7286 h 1548531"/>
              <a:gd name="connsiteX2" fmla="*/ 1651313 w 1651313"/>
              <a:gd name="connsiteY2" fmla="*/ 21911 h 1548531"/>
              <a:gd name="connsiteX3" fmla="*/ 1651313 w 1651313"/>
              <a:gd name="connsiteY3" fmla="*/ 1548531 h 1548531"/>
              <a:gd name="connsiteX4" fmla="*/ 6935 w 1651313"/>
              <a:gd name="connsiteY4" fmla="*/ 1548531 h 1548531"/>
              <a:gd name="connsiteX5" fmla="*/ 0 w 1651313"/>
              <a:gd name="connsiteY5" fmla="*/ 1411194 h 1548531"/>
              <a:gd name="connsiteX6" fmla="*/ 1411194 w 1651313"/>
              <a:gd name="connsiteY6" fmla="*/ 0 h 1548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1313" h="1548531">
                <a:moveTo>
                  <a:pt x="1411194" y="0"/>
                </a:moveTo>
                <a:cubicBezTo>
                  <a:pt x="1459905" y="0"/>
                  <a:pt x="1508040" y="2468"/>
                  <a:pt x="1555480" y="7286"/>
                </a:cubicBezTo>
                <a:lnTo>
                  <a:pt x="1651313" y="21911"/>
                </a:lnTo>
                <a:lnTo>
                  <a:pt x="1651313" y="1548531"/>
                </a:lnTo>
                <a:lnTo>
                  <a:pt x="6935" y="1548531"/>
                </a:lnTo>
                <a:lnTo>
                  <a:pt x="0" y="1411194"/>
                </a:lnTo>
                <a:cubicBezTo>
                  <a:pt x="0" y="631813"/>
                  <a:pt x="631813" y="0"/>
                  <a:pt x="1411194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999" y="233235"/>
            <a:ext cx="4788000" cy="403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63047" y="233235"/>
            <a:ext cx="4801828" cy="531733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90B75C6D-55D6-E94A-A134-2EA9F72C98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4695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1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89364E5E-E7D7-5044-9F3C-B16E7ED7FA69}"/>
              </a:ext>
            </a:extLst>
          </p:cNvPr>
          <p:cNvSpPr/>
          <p:nvPr userDrawn="1"/>
        </p:nvSpPr>
        <p:spPr>
          <a:xfrm>
            <a:off x="0" y="1"/>
            <a:ext cx="5312261" cy="4531659"/>
          </a:xfrm>
          <a:custGeom>
            <a:avLst/>
            <a:gdLst>
              <a:gd name="connsiteX0" fmla="*/ 0 w 5312261"/>
              <a:gd name="connsiteY0" fmla="*/ 0 h 4531659"/>
              <a:gd name="connsiteX1" fmla="*/ 5002006 w 5312261"/>
              <a:gd name="connsiteY1" fmla="*/ 0 h 4531659"/>
              <a:gd name="connsiteX2" fmla="*/ 5063093 w 5312261"/>
              <a:gd name="connsiteY2" fmla="*/ 126810 h 4531659"/>
              <a:gd name="connsiteX3" fmla="*/ 5312261 w 5312261"/>
              <a:gd name="connsiteY3" fmla="*/ 1360981 h 4531659"/>
              <a:gd name="connsiteX4" fmla="*/ 2141583 w 5312261"/>
              <a:gd name="connsiteY4" fmla="*/ 4531659 h 4531659"/>
              <a:gd name="connsiteX5" fmla="*/ 124737 w 5312261"/>
              <a:gd name="connsiteY5" fmla="*/ 3807630 h 4531659"/>
              <a:gd name="connsiteX6" fmla="*/ 0 w 5312261"/>
              <a:gd name="connsiteY6" fmla="*/ 3694262 h 4531659"/>
              <a:gd name="connsiteX7" fmla="*/ 0 w 5312261"/>
              <a:gd name="connsiteY7" fmla="*/ 0 h 4531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12261" h="4531659">
                <a:moveTo>
                  <a:pt x="0" y="0"/>
                </a:moveTo>
                <a:lnTo>
                  <a:pt x="5002006" y="0"/>
                </a:lnTo>
                <a:lnTo>
                  <a:pt x="5063093" y="126810"/>
                </a:lnTo>
                <a:cubicBezTo>
                  <a:pt x="5223539" y="506145"/>
                  <a:pt x="5312261" y="923202"/>
                  <a:pt x="5312261" y="1360981"/>
                </a:cubicBezTo>
                <a:cubicBezTo>
                  <a:pt x="5312261" y="3112098"/>
                  <a:pt x="3892700" y="4531659"/>
                  <a:pt x="2141583" y="4531659"/>
                </a:cubicBezTo>
                <a:cubicBezTo>
                  <a:pt x="1375469" y="4531659"/>
                  <a:pt x="672818" y="4259946"/>
                  <a:pt x="124737" y="3807630"/>
                </a:cubicBezTo>
                <a:lnTo>
                  <a:pt x="0" y="3694262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549C6860-2228-4946-B100-9163B45B81CF}"/>
              </a:ext>
            </a:extLst>
          </p:cNvPr>
          <p:cNvSpPr/>
          <p:nvPr userDrawn="1"/>
        </p:nvSpPr>
        <p:spPr>
          <a:xfrm>
            <a:off x="10544206" y="5309469"/>
            <a:ext cx="1651313" cy="1548531"/>
          </a:xfrm>
          <a:custGeom>
            <a:avLst/>
            <a:gdLst>
              <a:gd name="connsiteX0" fmla="*/ 1411194 w 1651313"/>
              <a:gd name="connsiteY0" fmla="*/ 0 h 1548531"/>
              <a:gd name="connsiteX1" fmla="*/ 1555480 w 1651313"/>
              <a:gd name="connsiteY1" fmla="*/ 7286 h 1548531"/>
              <a:gd name="connsiteX2" fmla="*/ 1651313 w 1651313"/>
              <a:gd name="connsiteY2" fmla="*/ 21911 h 1548531"/>
              <a:gd name="connsiteX3" fmla="*/ 1651313 w 1651313"/>
              <a:gd name="connsiteY3" fmla="*/ 1548531 h 1548531"/>
              <a:gd name="connsiteX4" fmla="*/ 6935 w 1651313"/>
              <a:gd name="connsiteY4" fmla="*/ 1548531 h 1548531"/>
              <a:gd name="connsiteX5" fmla="*/ 0 w 1651313"/>
              <a:gd name="connsiteY5" fmla="*/ 1411194 h 1548531"/>
              <a:gd name="connsiteX6" fmla="*/ 1411194 w 1651313"/>
              <a:gd name="connsiteY6" fmla="*/ 0 h 1548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1313" h="1548531">
                <a:moveTo>
                  <a:pt x="1411194" y="0"/>
                </a:moveTo>
                <a:cubicBezTo>
                  <a:pt x="1459905" y="0"/>
                  <a:pt x="1508040" y="2468"/>
                  <a:pt x="1555480" y="7286"/>
                </a:cubicBezTo>
                <a:lnTo>
                  <a:pt x="1651313" y="21911"/>
                </a:lnTo>
                <a:lnTo>
                  <a:pt x="1651313" y="1548531"/>
                </a:lnTo>
                <a:lnTo>
                  <a:pt x="6935" y="1548531"/>
                </a:lnTo>
                <a:lnTo>
                  <a:pt x="0" y="1411194"/>
                </a:lnTo>
                <a:cubicBezTo>
                  <a:pt x="0" y="631813"/>
                  <a:pt x="631813" y="0"/>
                  <a:pt x="141119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999" y="233235"/>
            <a:ext cx="4788000" cy="403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63047" y="233235"/>
            <a:ext cx="4801828" cy="531733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90B75C6D-55D6-E94A-A134-2EA9F72C98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7027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7C0C0E97-C428-0146-AF32-2A9093A8AB1C}"/>
              </a:ext>
            </a:extLst>
          </p:cNvPr>
          <p:cNvSpPr/>
          <p:nvPr userDrawn="1"/>
        </p:nvSpPr>
        <p:spPr>
          <a:xfrm>
            <a:off x="10544318" y="5309469"/>
            <a:ext cx="1651313" cy="1548531"/>
          </a:xfrm>
          <a:custGeom>
            <a:avLst/>
            <a:gdLst>
              <a:gd name="connsiteX0" fmla="*/ 1411194 w 1651313"/>
              <a:gd name="connsiteY0" fmla="*/ 0 h 1548531"/>
              <a:gd name="connsiteX1" fmla="*/ 1555480 w 1651313"/>
              <a:gd name="connsiteY1" fmla="*/ 7286 h 1548531"/>
              <a:gd name="connsiteX2" fmla="*/ 1651313 w 1651313"/>
              <a:gd name="connsiteY2" fmla="*/ 21911 h 1548531"/>
              <a:gd name="connsiteX3" fmla="*/ 1651313 w 1651313"/>
              <a:gd name="connsiteY3" fmla="*/ 1548531 h 1548531"/>
              <a:gd name="connsiteX4" fmla="*/ 6935 w 1651313"/>
              <a:gd name="connsiteY4" fmla="*/ 1548531 h 1548531"/>
              <a:gd name="connsiteX5" fmla="*/ 0 w 1651313"/>
              <a:gd name="connsiteY5" fmla="*/ 1411194 h 1548531"/>
              <a:gd name="connsiteX6" fmla="*/ 1411194 w 1651313"/>
              <a:gd name="connsiteY6" fmla="*/ 0 h 1548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1313" h="1548531">
                <a:moveTo>
                  <a:pt x="1411194" y="0"/>
                </a:moveTo>
                <a:cubicBezTo>
                  <a:pt x="1459905" y="0"/>
                  <a:pt x="1508040" y="2468"/>
                  <a:pt x="1555480" y="7286"/>
                </a:cubicBezTo>
                <a:lnTo>
                  <a:pt x="1651313" y="21911"/>
                </a:lnTo>
                <a:lnTo>
                  <a:pt x="1651313" y="1548531"/>
                </a:lnTo>
                <a:lnTo>
                  <a:pt x="6935" y="1548531"/>
                </a:lnTo>
                <a:lnTo>
                  <a:pt x="0" y="1411194"/>
                </a:lnTo>
                <a:cubicBezTo>
                  <a:pt x="0" y="631813"/>
                  <a:pt x="631813" y="0"/>
                  <a:pt x="1411194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7"/>
            <a:ext cx="4788000" cy="531733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63047" y="233235"/>
            <a:ext cx="4801828" cy="531733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9686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7C0C0E97-C428-0146-AF32-2A9093A8AB1C}"/>
              </a:ext>
            </a:extLst>
          </p:cNvPr>
          <p:cNvSpPr/>
          <p:nvPr userDrawn="1"/>
        </p:nvSpPr>
        <p:spPr>
          <a:xfrm>
            <a:off x="10544318" y="5309469"/>
            <a:ext cx="1651313" cy="1548531"/>
          </a:xfrm>
          <a:custGeom>
            <a:avLst/>
            <a:gdLst>
              <a:gd name="connsiteX0" fmla="*/ 1411194 w 1651313"/>
              <a:gd name="connsiteY0" fmla="*/ 0 h 1548531"/>
              <a:gd name="connsiteX1" fmla="*/ 1555480 w 1651313"/>
              <a:gd name="connsiteY1" fmla="*/ 7286 h 1548531"/>
              <a:gd name="connsiteX2" fmla="*/ 1651313 w 1651313"/>
              <a:gd name="connsiteY2" fmla="*/ 21911 h 1548531"/>
              <a:gd name="connsiteX3" fmla="*/ 1651313 w 1651313"/>
              <a:gd name="connsiteY3" fmla="*/ 1548531 h 1548531"/>
              <a:gd name="connsiteX4" fmla="*/ 6935 w 1651313"/>
              <a:gd name="connsiteY4" fmla="*/ 1548531 h 1548531"/>
              <a:gd name="connsiteX5" fmla="*/ 0 w 1651313"/>
              <a:gd name="connsiteY5" fmla="*/ 1411194 h 1548531"/>
              <a:gd name="connsiteX6" fmla="*/ 1411194 w 1651313"/>
              <a:gd name="connsiteY6" fmla="*/ 0 h 1548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1313" h="1548531">
                <a:moveTo>
                  <a:pt x="1411194" y="0"/>
                </a:moveTo>
                <a:cubicBezTo>
                  <a:pt x="1459905" y="0"/>
                  <a:pt x="1508040" y="2468"/>
                  <a:pt x="1555480" y="7286"/>
                </a:cubicBezTo>
                <a:lnTo>
                  <a:pt x="1651313" y="21911"/>
                </a:lnTo>
                <a:lnTo>
                  <a:pt x="1651313" y="1548531"/>
                </a:lnTo>
                <a:lnTo>
                  <a:pt x="6935" y="1548531"/>
                </a:lnTo>
                <a:lnTo>
                  <a:pt x="0" y="1411194"/>
                </a:lnTo>
                <a:cubicBezTo>
                  <a:pt x="0" y="631813"/>
                  <a:pt x="631813" y="0"/>
                  <a:pt x="141119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7"/>
            <a:ext cx="4788000" cy="531733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63047" y="233235"/>
            <a:ext cx="4801828" cy="531733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6514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5">
            <a:extLst>
              <a:ext uri="{FF2B5EF4-FFF2-40B4-BE49-F238E27FC236}">
                <a16:creationId xmlns:a16="http://schemas.microsoft.com/office/drawing/2014/main" id="{C881C025-05D7-EB4B-8A7B-F51BC8032D44}"/>
              </a:ext>
            </a:extLst>
          </p:cNvPr>
          <p:cNvSpPr/>
          <p:nvPr userDrawn="1"/>
        </p:nvSpPr>
        <p:spPr>
          <a:xfrm>
            <a:off x="4779049" y="5809843"/>
            <a:ext cx="2634099" cy="1048159"/>
          </a:xfrm>
          <a:custGeom>
            <a:avLst/>
            <a:gdLst>
              <a:gd name="connsiteX0" fmla="*/ 1317049 w 2634098"/>
              <a:gd name="connsiteY0" fmla="*/ 0 h 1048159"/>
              <a:gd name="connsiteX1" fmla="*/ 2609149 w 2634098"/>
              <a:gd name="connsiteY1" fmla="*/ 951081 h 1048159"/>
              <a:gd name="connsiteX2" fmla="*/ 2634098 w 2634098"/>
              <a:gd name="connsiteY2" fmla="*/ 1048159 h 1048159"/>
              <a:gd name="connsiteX3" fmla="*/ 0 w 2634098"/>
              <a:gd name="connsiteY3" fmla="*/ 1048159 h 1048159"/>
              <a:gd name="connsiteX4" fmla="*/ 24949 w 2634098"/>
              <a:gd name="connsiteY4" fmla="*/ 951081 h 1048159"/>
              <a:gd name="connsiteX5" fmla="*/ 1317049 w 2634098"/>
              <a:gd name="connsiteY5" fmla="*/ 0 h 104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34098" h="1048159">
                <a:moveTo>
                  <a:pt x="1317049" y="0"/>
                </a:moveTo>
                <a:cubicBezTo>
                  <a:pt x="1924149" y="0"/>
                  <a:pt x="2437854" y="400072"/>
                  <a:pt x="2609149" y="951081"/>
                </a:cubicBezTo>
                <a:lnTo>
                  <a:pt x="2634098" y="1048159"/>
                </a:lnTo>
                <a:lnTo>
                  <a:pt x="0" y="1048159"/>
                </a:lnTo>
                <a:lnTo>
                  <a:pt x="24949" y="951081"/>
                </a:lnTo>
                <a:cubicBezTo>
                  <a:pt x="196245" y="400072"/>
                  <a:pt x="709949" y="0"/>
                  <a:pt x="1317049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5"/>
            <a:ext cx="6480000" cy="1440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001" y="1866700"/>
            <a:ext cx="5807999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51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FE2B5834-344B-824C-A302-1A870F6DCAD0}"/>
              </a:ext>
            </a:extLst>
          </p:cNvPr>
          <p:cNvSpPr/>
          <p:nvPr userDrawn="1"/>
        </p:nvSpPr>
        <p:spPr>
          <a:xfrm>
            <a:off x="4191927" y="4821493"/>
            <a:ext cx="2810123" cy="2036507"/>
          </a:xfrm>
          <a:custGeom>
            <a:avLst/>
            <a:gdLst>
              <a:gd name="connsiteX0" fmla="*/ 1405061 w 2810122"/>
              <a:gd name="connsiteY0" fmla="*/ 0 h 2036507"/>
              <a:gd name="connsiteX1" fmla="*/ 2810122 w 2810122"/>
              <a:gd name="connsiteY1" fmla="*/ 1405061 h 2036507"/>
              <a:gd name="connsiteX2" fmla="*/ 2699705 w 2810122"/>
              <a:gd name="connsiteY2" fmla="*/ 1951974 h 2036507"/>
              <a:gd name="connsiteX3" fmla="*/ 2658984 w 2810122"/>
              <a:gd name="connsiteY3" fmla="*/ 2036507 h 2036507"/>
              <a:gd name="connsiteX4" fmla="*/ 151138 w 2810122"/>
              <a:gd name="connsiteY4" fmla="*/ 2036507 h 2036507"/>
              <a:gd name="connsiteX5" fmla="*/ 110417 w 2810122"/>
              <a:gd name="connsiteY5" fmla="*/ 1951974 h 2036507"/>
              <a:gd name="connsiteX6" fmla="*/ 0 w 2810122"/>
              <a:gd name="connsiteY6" fmla="*/ 1405061 h 2036507"/>
              <a:gd name="connsiteX7" fmla="*/ 1405061 w 2810122"/>
              <a:gd name="connsiteY7" fmla="*/ 0 h 2036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0122" h="2036507">
                <a:moveTo>
                  <a:pt x="1405061" y="0"/>
                </a:moveTo>
                <a:cubicBezTo>
                  <a:pt x="2181055" y="0"/>
                  <a:pt x="2810122" y="629067"/>
                  <a:pt x="2810122" y="1405061"/>
                </a:cubicBezTo>
                <a:cubicBezTo>
                  <a:pt x="2810122" y="1599059"/>
                  <a:pt x="2770806" y="1783875"/>
                  <a:pt x="2699705" y="1951974"/>
                </a:cubicBezTo>
                <a:lnTo>
                  <a:pt x="2658984" y="2036507"/>
                </a:lnTo>
                <a:lnTo>
                  <a:pt x="151138" y="2036507"/>
                </a:lnTo>
                <a:lnTo>
                  <a:pt x="110417" y="1951974"/>
                </a:lnTo>
                <a:cubicBezTo>
                  <a:pt x="39317" y="1783875"/>
                  <a:pt x="0" y="1599059"/>
                  <a:pt x="0" y="1405061"/>
                </a:cubicBezTo>
                <a:cubicBezTo>
                  <a:pt x="0" y="629067"/>
                  <a:pt x="629067" y="0"/>
                  <a:pt x="140506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49B6D7C3-60B4-9640-A9F5-95FD063E6458}"/>
              </a:ext>
            </a:extLst>
          </p:cNvPr>
          <p:cNvSpPr/>
          <p:nvPr userDrawn="1"/>
        </p:nvSpPr>
        <p:spPr>
          <a:xfrm>
            <a:off x="2" y="4821495"/>
            <a:ext cx="1528535" cy="2036507"/>
          </a:xfrm>
          <a:custGeom>
            <a:avLst/>
            <a:gdLst>
              <a:gd name="connsiteX0" fmla="*/ 123474 w 1528535"/>
              <a:gd name="connsiteY0" fmla="*/ 0 h 2036507"/>
              <a:gd name="connsiteX1" fmla="*/ 1528535 w 1528535"/>
              <a:gd name="connsiteY1" fmla="*/ 1405061 h 2036507"/>
              <a:gd name="connsiteX2" fmla="*/ 1418118 w 1528535"/>
              <a:gd name="connsiteY2" fmla="*/ 1951974 h 2036507"/>
              <a:gd name="connsiteX3" fmla="*/ 1377397 w 1528535"/>
              <a:gd name="connsiteY3" fmla="*/ 2036507 h 2036507"/>
              <a:gd name="connsiteX4" fmla="*/ 0 w 1528535"/>
              <a:gd name="connsiteY4" fmla="*/ 2036507 h 2036507"/>
              <a:gd name="connsiteX5" fmla="*/ 0 w 1528535"/>
              <a:gd name="connsiteY5" fmla="*/ 6235 h 2036507"/>
              <a:gd name="connsiteX6" fmla="*/ 123474 w 1528535"/>
              <a:gd name="connsiteY6" fmla="*/ 0 h 2036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8535" h="2036507">
                <a:moveTo>
                  <a:pt x="123474" y="0"/>
                </a:moveTo>
                <a:cubicBezTo>
                  <a:pt x="899468" y="0"/>
                  <a:pt x="1528535" y="629067"/>
                  <a:pt x="1528535" y="1405061"/>
                </a:cubicBezTo>
                <a:cubicBezTo>
                  <a:pt x="1528535" y="1599059"/>
                  <a:pt x="1489218" y="1783875"/>
                  <a:pt x="1418118" y="1951974"/>
                </a:cubicBezTo>
                <a:lnTo>
                  <a:pt x="1377397" y="2036507"/>
                </a:lnTo>
                <a:lnTo>
                  <a:pt x="0" y="2036507"/>
                </a:lnTo>
                <a:lnTo>
                  <a:pt x="0" y="6235"/>
                </a:lnTo>
                <a:lnTo>
                  <a:pt x="123474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4428C35D-3512-534F-8EBA-0EBB6BA2B7AB}"/>
              </a:ext>
            </a:extLst>
          </p:cNvPr>
          <p:cNvSpPr/>
          <p:nvPr userDrawn="1"/>
        </p:nvSpPr>
        <p:spPr>
          <a:xfrm>
            <a:off x="-1" y="1"/>
            <a:ext cx="4903792" cy="5558027"/>
          </a:xfrm>
          <a:custGeom>
            <a:avLst/>
            <a:gdLst>
              <a:gd name="connsiteX0" fmla="*/ 0 w 4903792"/>
              <a:gd name="connsiteY0" fmla="*/ 0 h 5558027"/>
              <a:gd name="connsiteX1" fmla="*/ 1425084 w 4903792"/>
              <a:gd name="connsiteY1" fmla="*/ 0 h 5558027"/>
              <a:gd name="connsiteX2" fmla="*/ 4903792 w 4903792"/>
              <a:gd name="connsiteY2" fmla="*/ 3478707 h 5558027"/>
              <a:gd name="connsiteX3" fmla="*/ 2824472 w 4903792"/>
              <a:gd name="connsiteY3" fmla="*/ 5558027 h 5558027"/>
              <a:gd name="connsiteX4" fmla="*/ 0 w 4903792"/>
              <a:gd name="connsiteY4" fmla="*/ 2733555 h 5558027"/>
              <a:gd name="connsiteX5" fmla="*/ 0 w 4903792"/>
              <a:gd name="connsiteY5" fmla="*/ 0 h 5558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03792" h="5558027">
                <a:moveTo>
                  <a:pt x="0" y="0"/>
                </a:moveTo>
                <a:lnTo>
                  <a:pt x="1425084" y="0"/>
                </a:lnTo>
                <a:lnTo>
                  <a:pt x="4903792" y="3478707"/>
                </a:lnTo>
                <a:lnTo>
                  <a:pt x="2824472" y="5558027"/>
                </a:lnTo>
                <a:lnTo>
                  <a:pt x="0" y="273355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D8FFDDB-E2AE-424B-ABC6-FA5E5D288D42}"/>
              </a:ext>
            </a:extLst>
          </p:cNvPr>
          <p:cNvSpPr/>
          <p:nvPr userDrawn="1"/>
        </p:nvSpPr>
        <p:spPr>
          <a:xfrm>
            <a:off x="2805834" y="-1"/>
            <a:ext cx="7517143" cy="5437824"/>
          </a:xfrm>
          <a:custGeom>
            <a:avLst/>
            <a:gdLst>
              <a:gd name="connsiteX0" fmla="*/ 0 w 7517143"/>
              <a:gd name="connsiteY0" fmla="*/ 0 h 5437824"/>
              <a:gd name="connsiteX1" fmla="*/ 4158640 w 7517143"/>
              <a:gd name="connsiteY1" fmla="*/ 0 h 5437824"/>
              <a:gd name="connsiteX2" fmla="*/ 7517143 w 7517143"/>
              <a:gd name="connsiteY2" fmla="*/ 3358504 h 5437824"/>
              <a:gd name="connsiteX3" fmla="*/ 5437824 w 7517143"/>
              <a:gd name="connsiteY3" fmla="*/ 5437824 h 5437824"/>
              <a:gd name="connsiteX4" fmla="*/ 0 w 7517143"/>
              <a:gd name="connsiteY4" fmla="*/ 0 h 5437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17143" h="5437824">
                <a:moveTo>
                  <a:pt x="0" y="0"/>
                </a:moveTo>
                <a:lnTo>
                  <a:pt x="4158640" y="0"/>
                </a:lnTo>
                <a:lnTo>
                  <a:pt x="7517143" y="3358504"/>
                </a:lnTo>
                <a:lnTo>
                  <a:pt x="5437824" y="54378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6A7183F1-EA77-E246-BC26-7CF01C4CFA7C}"/>
              </a:ext>
            </a:extLst>
          </p:cNvPr>
          <p:cNvSpPr/>
          <p:nvPr userDrawn="1"/>
        </p:nvSpPr>
        <p:spPr>
          <a:xfrm>
            <a:off x="8469389" y="-1"/>
            <a:ext cx="3722612" cy="3722612"/>
          </a:xfrm>
          <a:custGeom>
            <a:avLst/>
            <a:gdLst>
              <a:gd name="connsiteX0" fmla="*/ 0 w 3722612"/>
              <a:gd name="connsiteY0" fmla="*/ 0 h 3722612"/>
              <a:gd name="connsiteX1" fmla="*/ 3722612 w 3722612"/>
              <a:gd name="connsiteY1" fmla="*/ 0 h 3722612"/>
              <a:gd name="connsiteX2" fmla="*/ 3722612 w 3722612"/>
              <a:gd name="connsiteY2" fmla="*/ 3722612 h 3722612"/>
              <a:gd name="connsiteX3" fmla="*/ 0 w 3722612"/>
              <a:gd name="connsiteY3" fmla="*/ 0 h 3722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22612" h="3722612">
                <a:moveTo>
                  <a:pt x="0" y="0"/>
                </a:moveTo>
                <a:lnTo>
                  <a:pt x="3722612" y="0"/>
                </a:lnTo>
                <a:lnTo>
                  <a:pt x="3722612" y="372261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4458FD9B-A894-2D44-B09E-76FC3D72AC9D}"/>
              </a:ext>
            </a:extLst>
          </p:cNvPr>
          <p:cNvSpPr/>
          <p:nvPr userDrawn="1"/>
        </p:nvSpPr>
        <p:spPr>
          <a:xfrm>
            <a:off x="9640749" y="4821493"/>
            <a:ext cx="2551251" cy="2036507"/>
          </a:xfrm>
          <a:custGeom>
            <a:avLst/>
            <a:gdLst>
              <a:gd name="connsiteX0" fmla="*/ 1405061 w 2551251"/>
              <a:gd name="connsiteY0" fmla="*/ 0 h 2036507"/>
              <a:gd name="connsiteX1" fmla="*/ 2489274 w 2551251"/>
              <a:gd name="connsiteY1" fmla="*/ 511312 h 2036507"/>
              <a:gd name="connsiteX2" fmla="*/ 2551251 w 2551251"/>
              <a:gd name="connsiteY2" fmla="*/ 594192 h 2036507"/>
              <a:gd name="connsiteX3" fmla="*/ 2551251 w 2551251"/>
              <a:gd name="connsiteY3" fmla="*/ 2036507 h 2036507"/>
              <a:gd name="connsiteX4" fmla="*/ 151138 w 2551251"/>
              <a:gd name="connsiteY4" fmla="*/ 2036507 h 2036507"/>
              <a:gd name="connsiteX5" fmla="*/ 110417 w 2551251"/>
              <a:gd name="connsiteY5" fmla="*/ 1951974 h 2036507"/>
              <a:gd name="connsiteX6" fmla="*/ 0 w 2551251"/>
              <a:gd name="connsiteY6" fmla="*/ 1405061 h 2036507"/>
              <a:gd name="connsiteX7" fmla="*/ 1405061 w 2551251"/>
              <a:gd name="connsiteY7" fmla="*/ 0 h 2036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51251" h="2036507">
                <a:moveTo>
                  <a:pt x="1405061" y="0"/>
                </a:moveTo>
                <a:cubicBezTo>
                  <a:pt x="1841558" y="0"/>
                  <a:pt x="2231566" y="199041"/>
                  <a:pt x="2489274" y="511312"/>
                </a:cubicBezTo>
                <a:lnTo>
                  <a:pt x="2551251" y="594192"/>
                </a:lnTo>
                <a:lnTo>
                  <a:pt x="2551251" y="2036507"/>
                </a:lnTo>
                <a:lnTo>
                  <a:pt x="151138" y="2036507"/>
                </a:lnTo>
                <a:lnTo>
                  <a:pt x="110417" y="1951974"/>
                </a:lnTo>
                <a:cubicBezTo>
                  <a:pt x="39317" y="1783875"/>
                  <a:pt x="0" y="1599059"/>
                  <a:pt x="0" y="1405061"/>
                </a:cubicBezTo>
                <a:cubicBezTo>
                  <a:pt x="0" y="629067"/>
                  <a:pt x="629067" y="0"/>
                  <a:pt x="140506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581BC6-5D66-7B47-B979-C8030D53B9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Presentation </a:t>
            </a:r>
            <a:br>
              <a:rPr lang="en-GB"/>
            </a:br>
            <a:r>
              <a:rPr lang="en-GB"/>
              <a:t>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A18C38AA-72CF-CE40-8361-3D263DDF29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001" y="3276000"/>
            <a:ext cx="9116596" cy="1584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600" baseline="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056E553-D8F1-5E4C-8D62-6A1A358007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003809" y="6356350"/>
            <a:ext cx="1738952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endParaRPr lang="en-GB"/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35A90CE5-D16D-BF4D-A393-60C237CCB5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8411" y="263344"/>
            <a:ext cx="1130315" cy="55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1749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5">
            <a:extLst>
              <a:ext uri="{FF2B5EF4-FFF2-40B4-BE49-F238E27FC236}">
                <a16:creationId xmlns:a16="http://schemas.microsoft.com/office/drawing/2014/main" id="{C881C025-05D7-EB4B-8A7B-F51BC8032D44}"/>
              </a:ext>
            </a:extLst>
          </p:cNvPr>
          <p:cNvSpPr/>
          <p:nvPr userDrawn="1"/>
        </p:nvSpPr>
        <p:spPr>
          <a:xfrm>
            <a:off x="4779049" y="5809843"/>
            <a:ext cx="2634099" cy="1048159"/>
          </a:xfrm>
          <a:custGeom>
            <a:avLst/>
            <a:gdLst>
              <a:gd name="connsiteX0" fmla="*/ 1317049 w 2634098"/>
              <a:gd name="connsiteY0" fmla="*/ 0 h 1048159"/>
              <a:gd name="connsiteX1" fmla="*/ 2609149 w 2634098"/>
              <a:gd name="connsiteY1" fmla="*/ 951081 h 1048159"/>
              <a:gd name="connsiteX2" fmla="*/ 2634098 w 2634098"/>
              <a:gd name="connsiteY2" fmla="*/ 1048159 h 1048159"/>
              <a:gd name="connsiteX3" fmla="*/ 0 w 2634098"/>
              <a:gd name="connsiteY3" fmla="*/ 1048159 h 1048159"/>
              <a:gd name="connsiteX4" fmla="*/ 24949 w 2634098"/>
              <a:gd name="connsiteY4" fmla="*/ 951081 h 1048159"/>
              <a:gd name="connsiteX5" fmla="*/ 1317049 w 2634098"/>
              <a:gd name="connsiteY5" fmla="*/ 0 h 104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34098" h="1048159">
                <a:moveTo>
                  <a:pt x="1317049" y="0"/>
                </a:moveTo>
                <a:cubicBezTo>
                  <a:pt x="1924149" y="0"/>
                  <a:pt x="2437854" y="400072"/>
                  <a:pt x="2609149" y="951081"/>
                </a:cubicBezTo>
                <a:lnTo>
                  <a:pt x="2634098" y="1048159"/>
                </a:lnTo>
                <a:lnTo>
                  <a:pt x="0" y="1048159"/>
                </a:lnTo>
                <a:lnTo>
                  <a:pt x="24949" y="951081"/>
                </a:lnTo>
                <a:cubicBezTo>
                  <a:pt x="196245" y="400072"/>
                  <a:pt x="709949" y="0"/>
                  <a:pt x="131704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5"/>
            <a:ext cx="6480000" cy="1440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001" y="1866700"/>
            <a:ext cx="5808000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6407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Full width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5">
            <a:extLst>
              <a:ext uri="{FF2B5EF4-FFF2-40B4-BE49-F238E27FC236}">
                <a16:creationId xmlns:a16="http://schemas.microsoft.com/office/drawing/2014/main" id="{C881C025-05D7-EB4B-8A7B-F51BC8032D44}"/>
              </a:ext>
            </a:extLst>
          </p:cNvPr>
          <p:cNvSpPr/>
          <p:nvPr userDrawn="1"/>
        </p:nvSpPr>
        <p:spPr>
          <a:xfrm>
            <a:off x="4779049" y="5809843"/>
            <a:ext cx="2634099" cy="1048159"/>
          </a:xfrm>
          <a:custGeom>
            <a:avLst/>
            <a:gdLst>
              <a:gd name="connsiteX0" fmla="*/ 1317049 w 2634098"/>
              <a:gd name="connsiteY0" fmla="*/ 0 h 1048159"/>
              <a:gd name="connsiteX1" fmla="*/ 2609149 w 2634098"/>
              <a:gd name="connsiteY1" fmla="*/ 951081 h 1048159"/>
              <a:gd name="connsiteX2" fmla="*/ 2634098 w 2634098"/>
              <a:gd name="connsiteY2" fmla="*/ 1048159 h 1048159"/>
              <a:gd name="connsiteX3" fmla="*/ 0 w 2634098"/>
              <a:gd name="connsiteY3" fmla="*/ 1048159 h 1048159"/>
              <a:gd name="connsiteX4" fmla="*/ 24949 w 2634098"/>
              <a:gd name="connsiteY4" fmla="*/ 951081 h 1048159"/>
              <a:gd name="connsiteX5" fmla="*/ 1317049 w 2634098"/>
              <a:gd name="connsiteY5" fmla="*/ 0 h 104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34098" h="1048159">
                <a:moveTo>
                  <a:pt x="1317049" y="0"/>
                </a:moveTo>
                <a:cubicBezTo>
                  <a:pt x="1924149" y="0"/>
                  <a:pt x="2437854" y="400072"/>
                  <a:pt x="2609149" y="951081"/>
                </a:cubicBezTo>
                <a:lnTo>
                  <a:pt x="2634098" y="1048159"/>
                </a:lnTo>
                <a:lnTo>
                  <a:pt x="0" y="1048159"/>
                </a:lnTo>
                <a:lnTo>
                  <a:pt x="24949" y="951081"/>
                </a:lnTo>
                <a:cubicBezTo>
                  <a:pt x="196245" y="400072"/>
                  <a:pt x="709949" y="0"/>
                  <a:pt x="1317049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5"/>
            <a:ext cx="11619838" cy="1440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001" y="1866700"/>
            <a:ext cx="11619837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3626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full width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5">
            <a:extLst>
              <a:ext uri="{FF2B5EF4-FFF2-40B4-BE49-F238E27FC236}">
                <a16:creationId xmlns:a16="http://schemas.microsoft.com/office/drawing/2014/main" id="{C881C025-05D7-EB4B-8A7B-F51BC8032D44}"/>
              </a:ext>
            </a:extLst>
          </p:cNvPr>
          <p:cNvSpPr/>
          <p:nvPr userDrawn="1"/>
        </p:nvSpPr>
        <p:spPr>
          <a:xfrm>
            <a:off x="4779049" y="5809843"/>
            <a:ext cx="2634099" cy="1048159"/>
          </a:xfrm>
          <a:custGeom>
            <a:avLst/>
            <a:gdLst>
              <a:gd name="connsiteX0" fmla="*/ 1317049 w 2634098"/>
              <a:gd name="connsiteY0" fmla="*/ 0 h 1048159"/>
              <a:gd name="connsiteX1" fmla="*/ 2609149 w 2634098"/>
              <a:gd name="connsiteY1" fmla="*/ 951081 h 1048159"/>
              <a:gd name="connsiteX2" fmla="*/ 2634098 w 2634098"/>
              <a:gd name="connsiteY2" fmla="*/ 1048159 h 1048159"/>
              <a:gd name="connsiteX3" fmla="*/ 0 w 2634098"/>
              <a:gd name="connsiteY3" fmla="*/ 1048159 h 1048159"/>
              <a:gd name="connsiteX4" fmla="*/ 24949 w 2634098"/>
              <a:gd name="connsiteY4" fmla="*/ 951081 h 1048159"/>
              <a:gd name="connsiteX5" fmla="*/ 1317049 w 2634098"/>
              <a:gd name="connsiteY5" fmla="*/ 0 h 104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34098" h="1048159">
                <a:moveTo>
                  <a:pt x="1317049" y="0"/>
                </a:moveTo>
                <a:cubicBezTo>
                  <a:pt x="1924149" y="0"/>
                  <a:pt x="2437854" y="400072"/>
                  <a:pt x="2609149" y="951081"/>
                </a:cubicBezTo>
                <a:lnTo>
                  <a:pt x="2634098" y="1048159"/>
                </a:lnTo>
                <a:lnTo>
                  <a:pt x="0" y="1048159"/>
                </a:lnTo>
                <a:lnTo>
                  <a:pt x="24949" y="951081"/>
                </a:lnTo>
                <a:cubicBezTo>
                  <a:pt x="196245" y="400072"/>
                  <a:pt x="709949" y="0"/>
                  <a:pt x="131704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999" y="233235"/>
            <a:ext cx="11619839" cy="1440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000" y="1866700"/>
            <a:ext cx="11619837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69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468A55E7-2D87-E047-B1C8-44C12A43F84A}"/>
              </a:ext>
            </a:extLst>
          </p:cNvPr>
          <p:cNvSpPr/>
          <p:nvPr userDrawn="1"/>
        </p:nvSpPr>
        <p:spPr>
          <a:xfrm>
            <a:off x="1" y="5809843"/>
            <a:ext cx="1838257" cy="1048159"/>
          </a:xfrm>
          <a:custGeom>
            <a:avLst/>
            <a:gdLst>
              <a:gd name="connsiteX0" fmla="*/ 521208 w 1838257"/>
              <a:gd name="connsiteY0" fmla="*/ 0 h 1048159"/>
              <a:gd name="connsiteX1" fmla="*/ 1813308 w 1838257"/>
              <a:gd name="connsiteY1" fmla="*/ 951081 h 1048159"/>
              <a:gd name="connsiteX2" fmla="*/ 1838257 w 1838257"/>
              <a:gd name="connsiteY2" fmla="*/ 1048159 h 1048159"/>
              <a:gd name="connsiteX3" fmla="*/ 0 w 1838257"/>
              <a:gd name="connsiteY3" fmla="*/ 1048159 h 1048159"/>
              <a:gd name="connsiteX4" fmla="*/ 0 w 1838257"/>
              <a:gd name="connsiteY4" fmla="*/ 104622 h 1048159"/>
              <a:gd name="connsiteX5" fmla="*/ 87286 w 1838257"/>
              <a:gd name="connsiteY5" fmla="*/ 71121 h 1048159"/>
              <a:gd name="connsiteX6" fmla="*/ 521208 w 1838257"/>
              <a:gd name="connsiteY6" fmla="*/ 0 h 104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38257" h="1048159">
                <a:moveTo>
                  <a:pt x="521208" y="0"/>
                </a:moveTo>
                <a:cubicBezTo>
                  <a:pt x="1128308" y="0"/>
                  <a:pt x="1642013" y="400072"/>
                  <a:pt x="1813308" y="951081"/>
                </a:cubicBezTo>
                <a:lnTo>
                  <a:pt x="1838257" y="1048159"/>
                </a:lnTo>
                <a:lnTo>
                  <a:pt x="0" y="1048159"/>
                </a:lnTo>
                <a:lnTo>
                  <a:pt x="0" y="104622"/>
                </a:lnTo>
                <a:lnTo>
                  <a:pt x="87286" y="71121"/>
                </a:lnTo>
                <a:cubicBezTo>
                  <a:pt x="223495" y="25005"/>
                  <a:pt x="369433" y="0"/>
                  <a:pt x="521208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302E90EF-7323-A448-BBBE-9B04BB5E929A}"/>
              </a:ext>
            </a:extLst>
          </p:cNvPr>
          <p:cNvSpPr/>
          <p:nvPr userDrawn="1"/>
        </p:nvSpPr>
        <p:spPr>
          <a:xfrm>
            <a:off x="10324444" y="5809843"/>
            <a:ext cx="1867557" cy="1048159"/>
          </a:xfrm>
          <a:custGeom>
            <a:avLst/>
            <a:gdLst>
              <a:gd name="connsiteX0" fmla="*/ 1317049 w 1867557"/>
              <a:gd name="connsiteY0" fmla="*/ 0 h 1048159"/>
              <a:gd name="connsiteX1" fmla="*/ 1851244 w 1867557"/>
              <a:gd name="connsiteY1" fmla="*/ 109606 h 1048159"/>
              <a:gd name="connsiteX2" fmla="*/ 1867557 w 1867557"/>
              <a:gd name="connsiteY2" fmla="*/ 117408 h 1048159"/>
              <a:gd name="connsiteX3" fmla="*/ 1867557 w 1867557"/>
              <a:gd name="connsiteY3" fmla="*/ 1048159 h 1048159"/>
              <a:gd name="connsiteX4" fmla="*/ 0 w 1867557"/>
              <a:gd name="connsiteY4" fmla="*/ 1048159 h 1048159"/>
              <a:gd name="connsiteX5" fmla="*/ 24949 w 1867557"/>
              <a:gd name="connsiteY5" fmla="*/ 951081 h 1048159"/>
              <a:gd name="connsiteX6" fmla="*/ 1317049 w 1867557"/>
              <a:gd name="connsiteY6" fmla="*/ 0 h 104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67557" h="1048159">
                <a:moveTo>
                  <a:pt x="1317049" y="0"/>
                </a:moveTo>
                <a:cubicBezTo>
                  <a:pt x="1506768" y="0"/>
                  <a:pt x="1687366" y="39070"/>
                  <a:pt x="1851244" y="109606"/>
                </a:cubicBezTo>
                <a:lnTo>
                  <a:pt x="1867557" y="117408"/>
                </a:lnTo>
                <a:lnTo>
                  <a:pt x="1867557" y="1048159"/>
                </a:lnTo>
                <a:lnTo>
                  <a:pt x="0" y="1048159"/>
                </a:lnTo>
                <a:lnTo>
                  <a:pt x="24949" y="951081"/>
                </a:lnTo>
                <a:cubicBezTo>
                  <a:pt x="196245" y="400072"/>
                  <a:pt x="709949" y="0"/>
                  <a:pt x="1317049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C881C025-05D7-EB4B-8A7B-F51BC8032D44}"/>
              </a:ext>
            </a:extLst>
          </p:cNvPr>
          <p:cNvSpPr/>
          <p:nvPr userDrawn="1"/>
        </p:nvSpPr>
        <p:spPr>
          <a:xfrm>
            <a:off x="4779049" y="5809843"/>
            <a:ext cx="2634099" cy="1048159"/>
          </a:xfrm>
          <a:custGeom>
            <a:avLst/>
            <a:gdLst>
              <a:gd name="connsiteX0" fmla="*/ 1317049 w 2634098"/>
              <a:gd name="connsiteY0" fmla="*/ 0 h 1048159"/>
              <a:gd name="connsiteX1" fmla="*/ 2609149 w 2634098"/>
              <a:gd name="connsiteY1" fmla="*/ 951081 h 1048159"/>
              <a:gd name="connsiteX2" fmla="*/ 2634098 w 2634098"/>
              <a:gd name="connsiteY2" fmla="*/ 1048159 h 1048159"/>
              <a:gd name="connsiteX3" fmla="*/ 0 w 2634098"/>
              <a:gd name="connsiteY3" fmla="*/ 1048159 h 1048159"/>
              <a:gd name="connsiteX4" fmla="*/ 24949 w 2634098"/>
              <a:gd name="connsiteY4" fmla="*/ 951081 h 1048159"/>
              <a:gd name="connsiteX5" fmla="*/ 1317049 w 2634098"/>
              <a:gd name="connsiteY5" fmla="*/ 0 h 104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34098" h="1048159">
                <a:moveTo>
                  <a:pt x="1317049" y="0"/>
                </a:moveTo>
                <a:cubicBezTo>
                  <a:pt x="1924149" y="0"/>
                  <a:pt x="2437854" y="400072"/>
                  <a:pt x="2609149" y="951081"/>
                </a:cubicBezTo>
                <a:lnTo>
                  <a:pt x="2634098" y="1048159"/>
                </a:lnTo>
                <a:lnTo>
                  <a:pt x="0" y="1048159"/>
                </a:lnTo>
                <a:lnTo>
                  <a:pt x="24949" y="951081"/>
                </a:lnTo>
                <a:cubicBezTo>
                  <a:pt x="196245" y="400072"/>
                  <a:pt x="709949" y="0"/>
                  <a:pt x="1317049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1" y="233235"/>
            <a:ext cx="10776875" cy="1080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001" y="1866700"/>
            <a:ext cx="4849585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E876138B-F45E-4948-A76A-E0E1E980DDD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215292" y="1866700"/>
            <a:ext cx="4849585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37532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468A55E7-2D87-E047-B1C8-44C12A43F84A}"/>
              </a:ext>
            </a:extLst>
          </p:cNvPr>
          <p:cNvSpPr/>
          <p:nvPr userDrawn="1"/>
        </p:nvSpPr>
        <p:spPr>
          <a:xfrm>
            <a:off x="1" y="5809843"/>
            <a:ext cx="1838257" cy="1048159"/>
          </a:xfrm>
          <a:custGeom>
            <a:avLst/>
            <a:gdLst>
              <a:gd name="connsiteX0" fmla="*/ 521208 w 1838257"/>
              <a:gd name="connsiteY0" fmla="*/ 0 h 1048159"/>
              <a:gd name="connsiteX1" fmla="*/ 1813308 w 1838257"/>
              <a:gd name="connsiteY1" fmla="*/ 951081 h 1048159"/>
              <a:gd name="connsiteX2" fmla="*/ 1838257 w 1838257"/>
              <a:gd name="connsiteY2" fmla="*/ 1048159 h 1048159"/>
              <a:gd name="connsiteX3" fmla="*/ 0 w 1838257"/>
              <a:gd name="connsiteY3" fmla="*/ 1048159 h 1048159"/>
              <a:gd name="connsiteX4" fmla="*/ 0 w 1838257"/>
              <a:gd name="connsiteY4" fmla="*/ 104622 h 1048159"/>
              <a:gd name="connsiteX5" fmla="*/ 87286 w 1838257"/>
              <a:gd name="connsiteY5" fmla="*/ 71121 h 1048159"/>
              <a:gd name="connsiteX6" fmla="*/ 521208 w 1838257"/>
              <a:gd name="connsiteY6" fmla="*/ 0 h 104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38257" h="1048159">
                <a:moveTo>
                  <a:pt x="521208" y="0"/>
                </a:moveTo>
                <a:cubicBezTo>
                  <a:pt x="1128308" y="0"/>
                  <a:pt x="1642013" y="400072"/>
                  <a:pt x="1813308" y="951081"/>
                </a:cubicBezTo>
                <a:lnTo>
                  <a:pt x="1838257" y="1048159"/>
                </a:lnTo>
                <a:lnTo>
                  <a:pt x="0" y="1048159"/>
                </a:lnTo>
                <a:lnTo>
                  <a:pt x="0" y="104622"/>
                </a:lnTo>
                <a:lnTo>
                  <a:pt x="87286" y="71121"/>
                </a:lnTo>
                <a:cubicBezTo>
                  <a:pt x="223495" y="25005"/>
                  <a:pt x="369433" y="0"/>
                  <a:pt x="52120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302E90EF-7323-A448-BBBE-9B04BB5E929A}"/>
              </a:ext>
            </a:extLst>
          </p:cNvPr>
          <p:cNvSpPr/>
          <p:nvPr userDrawn="1"/>
        </p:nvSpPr>
        <p:spPr>
          <a:xfrm>
            <a:off x="10324444" y="5809843"/>
            <a:ext cx="1867557" cy="1048159"/>
          </a:xfrm>
          <a:custGeom>
            <a:avLst/>
            <a:gdLst>
              <a:gd name="connsiteX0" fmla="*/ 1317049 w 1867557"/>
              <a:gd name="connsiteY0" fmla="*/ 0 h 1048159"/>
              <a:gd name="connsiteX1" fmla="*/ 1851244 w 1867557"/>
              <a:gd name="connsiteY1" fmla="*/ 109606 h 1048159"/>
              <a:gd name="connsiteX2" fmla="*/ 1867557 w 1867557"/>
              <a:gd name="connsiteY2" fmla="*/ 117408 h 1048159"/>
              <a:gd name="connsiteX3" fmla="*/ 1867557 w 1867557"/>
              <a:gd name="connsiteY3" fmla="*/ 1048159 h 1048159"/>
              <a:gd name="connsiteX4" fmla="*/ 0 w 1867557"/>
              <a:gd name="connsiteY4" fmla="*/ 1048159 h 1048159"/>
              <a:gd name="connsiteX5" fmla="*/ 24949 w 1867557"/>
              <a:gd name="connsiteY5" fmla="*/ 951081 h 1048159"/>
              <a:gd name="connsiteX6" fmla="*/ 1317049 w 1867557"/>
              <a:gd name="connsiteY6" fmla="*/ 0 h 104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67557" h="1048159">
                <a:moveTo>
                  <a:pt x="1317049" y="0"/>
                </a:moveTo>
                <a:cubicBezTo>
                  <a:pt x="1506768" y="0"/>
                  <a:pt x="1687366" y="39070"/>
                  <a:pt x="1851244" y="109606"/>
                </a:cubicBezTo>
                <a:lnTo>
                  <a:pt x="1867557" y="117408"/>
                </a:lnTo>
                <a:lnTo>
                  <a:pt x="1867557" y="1048159"/>
                </a:lnTo>
                <a:lnTo>
                  <a:pt x="0" y="1048159"/>
                </a:lnTo>
                <a:lnTo>
                  <a:pt x="24949" y="951081"/>
                </a:lnTo>
                <a:cubicBezTo>
                  <a:pt x="196245" y="400072"/>
                  <a:pt x="709949" y="0"/>
                  <a:pt x="131704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C881C025-05D7-EB4B-8A7B-F51BC8032D44}"/>
              </a:ext>
            </a:extLst>
          </p:cNvPr>
          <p:cNvSpPr/>
          <p:nvPr userDrawn="1"/>
        </p:nvSpPr>
        <p:spPr>
          <a:xfrm>
            <a:off x="4779049" y="5809843"/>
            <a:ext cx="2634099" cy="1048159"/>
          </a:xfrm>
          <a:custGeom>
            <a:avLst/>
            <a:gdLst>
              <a:gd name="connsiteX0" fmla="*/ 1317049 w 2634098"/>
              <a:gd name="connsiteY0" fmla="*/ 0 h 1048159"/>
              <a:gd name="connsiteX1" fmla="*/ 2609149 w 2634098"/>
              <a:gd name="connsiteY1" fmla="*/ 951081 h 1048159"/>
              <a:gd name="connsiteX2" fmla="*/ 2634098 w 2634098"/>
              <a:gd name="connsiteY2" fmla="*/ 1048159 h 1048159"/>
              <a:gd name="connsiteX3" fmla="*/ 0 w 2634098"/>
              <a:gd name="connsiteY3" fmla="*/ 1048159 h 1048159"/>
              <a:gd name="connsiteX4" fmla="*/ 24949 w 2634098"/>
              <a:gd name="connsiteY4" fmla="*/ 951081 h 1048159"/>
              <a:gd name="connsiteX5" fmla="*/ 1317049 w 2634098"/>
              <a:gd name="connsiteY5" fmla="*/ 0 h 104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34098" h="1048159">
                <a:moveTo>
                  <a:pt x="1317049" y="0"/>
                </a:moveTo>
                <a:cubicBezTo>
                  <a:pt x="1924149" y="0"/>
                  <a:pt x="2437854" y="400072"/>
                  <a:pt x="2609149" y="951081"/>
                </a:cubicBezTo>
                <a:lnTo>
                  <a:pt x="2634098" y="1048159"/>
                </a:lnTo>
                <a:lnTo>
                  <a:pt x="0" y="1048159"/>
                </a:lnTo>
                <a:lnTo>
                  <a:pt x="24949" y="951081"/>
                </a:lnTo>
                <a:cubicBezTo>
                  <a:pt x="196245" y="400072"/>
                  <a:pt x="709949" y="0"/>
                  <a:pt x="131704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1" y="233235"/>
            <a:ext cx="10776875" cy="1080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001" y="1866700"/>
            <a:ext cx="4849585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E876138B-F45E-4948-A76A-E0E1E980DDD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215292" y="1866700"/>
            <a:ext cx="4849585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26433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468A55E7-2D87-E047-B1C8-44C12A43F84A}"/>
              </a:ext>
            </a:extLst>
          </p:cNvPr>
          <p:cNvSpPr/>
          <p:nvPr userDrawn="1"/>
        </p:nvSpPr>
        <p:spPr>
          <a:xfrm>
            <a:off x="1" y="5809843"/>
            <a:ext cx="1838257" cy="1048159"/>
          </a:xfrm>
          <a:custGeom>
            <a:avLst/>
            <a:gdLst>
              <a:gd name="connsiteX0" fmla="*/ 521208 w 1838257"/>
              <a:gd name="connsiteY0" fmla="*/ 0 h 1048159"/>
              <a:gd name="connsiteX1" fmla="*/ 1813308 w 1838257"/>
              <a:gd name="connsiteY1" fmla="*/ 951081 h 1048159"/>
              <a:gd name="connsiteX2" fmla="*/ 1838257 w 1838257"/>
              <a:gd name="connsiteY2" fmla="*/ 1048159 h 1048159"/>
              <a:gd name="connsiteX3" fmla="*/ 0 w 1838257"/>
              <a:gd name="connsiteY3" fmla="*/ 1048159 h 1048159"/>
              <a:gd name="connsiteX4" fmla="*/ 0 w 1838257"/>
              <a:gd name="connsiteY4" fmla="*/ 104622 h 1048159"/>
              <a:gd name="connsiteX5" fmla="*/ 87286 w 1838257"/>
              <a:gd name="connsiteY5" fmla="*/ 71121 h 1048159"/>
              <a:gd name="connsiteX6" fmla="*/ 521208 w 1838257"/>
              <a:gd name="connsiteY6" fmla="*/ 0 h 104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38257" h="1048159">
                <a:moveTo>
                  <a:pt x="521208" y="0"/>
                </a:moveTo>
                <a:cubicBezTo>
                  <a:pt x="1128308" y="0"/>
                  <a:pt x="1642013" y="400072"/>
                  <a:pt x="1813308" y="951081"/>
                </a:cubicBezTo>
                <a:lnTo>
                  <a:pt x="1838257" y="1048159"/>
                </a:lnTo>
                <a:lnTo>
                  <a:pt x="0" y="1048159"/>
                </a:lnTo>
                <a:lnTo>
                  <a:pt x="0" y="104622"/>
                </a:lnTo>
                <a:lnTo>
                  <a:pt x="87286" y="71121"/>
                </a:lnTo>
                <a:cubicBezTo>
                  <a:pt x="223495" y="25005"/>
                  <a:pt x="369433" y="0"/>
                  <a:pt x="521208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302E90EF-7323-A448-BBBE-9B04BB5E929A}"/>
              </a:ext>
            </a:extLst>
          </p:cNvPr>
          <p:cNvSpPr/>
          <p:nvPr userDrawn="1"/>
        </p:nvSpPr>
        <p:spPr>
          <a:xfrm>
            <a:off x="10324444" y="5809843"/>
            <a:ext cx="1867557" cy="1048159"/>
          </a:xfrm>
          <a:custGeom>
            <a:avLst/>
            <a:gdLst>
              <a:gd name="connsiteX0" fmla="*/ 1317049 w 1867557"/>
              <a:gd name="connsiteY0" fmla="*/ 0 h 1048159"/>
              <a:gd name="connsiteX1" fmla="*/ 1851244 w 1867557"/>
              <a:gd name="connsiteY1" fmla="*/ 109606 h 1048159"/>
              <a:gd name="connsiteX2" fmla="*/ 1867557 w 1867557"/>
              <a:gd name="connsiteY2" fmla="*/ 117408 h 1048159"/>
              <a:gd name="connsiteX3" fmla="*/ 1867557 w 1867557"/>
              <a:gd name="connsiteY3" fmla="*/ 1048159 h 1048159"/>
              <a:gd name="connsiteX4" fmla="*/ 0 w 1867557"/>
              <a:gd name="connsiteY4" fmla="*/ 1048159 h 1048159"/>
              <a:gd name="connsiteX5" fmla="*/ 24949 w 1867557"/>
              <a:gd name="connsiteY5" fmla="*/ 951081 h 1048159"/>
              <a:gd name="connsiteX6" fmla="*/ 1317049 w 1867557"/>
              <a:gd name="connsiteY6" fmla="*/ 0 h 104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67557" h="1048159">
                <a:moveTo>
                  <a:pt x="1317049" y="0"/>
                </a:moveTo>
                <a:cubicBezTo>
                  <a:pt x="1506768" y="0"/>
                  <a:pt x="1687366" y="39070"/>
                  <a:pt x="1851244" y="109606"/>
                </a:cubicBezTo>
                <a:lnTo>
                  <a:pt x="1867557" y="117408"/>
                </a:lnTo>
                <a:lnTo>
                  <a:pt x="1867557" y="1048159"/>
                </a:lnTo>
                <a:lnTo>
                  <a:pt x="0" y="1048159"/>
                </a:lnTo>
                <a:lnTo>
                  <a:pt x="24949" y="951081"/>
                </a:lnTo>
                <a:cubicBezTo>
                  <a:pt x="196245" y="400072"/>
                  <a:pt x="709949" y="0"/>
                  <a:pt x="1317049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C881C025-05D7-EB4B-8A7B-F51BC8032D44}"/>
              </a:ext>
            </a:extLst>
          </p:cNvPr>
          <p:cNvSpPr/>
          <p:nvPr userDrawn="1"/>
        </p:nvSpPr>
        <p:spPr>
          <a:xfrm>
            <a:off x="4779049" y="5809843"/>
            <a:ext cx="2634099" cy="1048159"/>
          </a:xfrm>
          <a:custGeom>
            <a:avLst/>
            <a:gdLst>
              <a:gd name="connsiteX0" fmla="*/ 1317049 w 2634098"/>
              <a:gd name="connsiteY0" fmla="*/ 0 h 1048159"/>
              <a:gd name="connsiteX1" fmla="*/ 2609149 w 2634098"/>
              <a:gd name="connsiteY1" fmla="*/ 951081 h 1048159"/>
              <a:gd name="connsiteX2" fmla="*/ 2634098 w 2634098"/>
              <a:gd name="connsiteY2" fmla="*/ 1048159 h 1048159"/>
              <a:gd name="connsiteX3" fmla="*/ 0 w 2634098"/>
              <a:gd name="connsiteY3" fmla="*/ 1048159 h 1048159"/>
              <a:gd name="connsiteX4" fmla="*/ 24949 w 2634098"/>
              <a:gd name="connsiteY4" fmla="*/ 951081 h 1048159"/>
              <a:gd name="connsiteX5" fmla="*/ 1317049 w 2634098"/>
              <a:gd name="connsiteY5" fmla="*/ 0 h 104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34098" h="1048159">
                <a:moveTo>
                  <a:pt x="1317049" y="0"/>
                </a:moveTo>
                <a:cubicBezTo>
                  <a:pt x="1924149" y="0"/>
                  <a:pt x="2437854" y="400072"/>
                  <a:pt x="2609149" y="951081"/>
                </a:cubicBezTo>
                <a:lnTo>
                  <a:pt x="2634098" y="1048159"/>
                </a:lnTo>
                <a:lnTo>
                  <a:pt x="0" y="1048159"/>
                </a:lnTo>
                <a:lnTo>
                  <a:pt x="24949" y="951081"/>
                </a:lnTo>
                <a:cubicBezTo>
                  <a:pt x="196245" y="400072"/>
                  <a:pt x="709949" y="0"/>
                  <a:pt x="1317049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3" y="233235"/>
            <a:ext cx="4849584" cy="108000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001" y="1866700"/>
            <a:ext cx="4849585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E876138B-F45E-4948-A76A-E0E1E980DDD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215292" y="1866700"/>
            <a:ext cx="4849585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B79BBC-9FAC-B44A-955F-ED844807AD6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15291" y="233235"/>
            <a:ext cx="4849584" cy="1080000"/>
          </a:xfrm>
        </p:spPr>
        <p:txBody>
          <a:bodyPr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800" b="1" i="0" kern="1200" spc="-130" baseline="0" dirty="0" smtClean="0">
                <a:solidFill>
                  <a:schemeClr val="tx1"/>
                </a:solidFill>
                <a:latin typeface="Modern Era Bold" panose="02000000000000000000" pitchFamily="2" charset="0"/>
                <a:ea typeface="+mj-ea"/>
                <a:cs typeface="+mj-cs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232177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>
            <a:extLst>
              <a:ext uri="{FF2B5EF4-FFF2-40B4-BE49-F238E27FC236}">
                <a16:creationId xmlns:a16="http://schemas.microsoft.com/office/drawing/2014/main" id="{87B5F369-A8AB-034E-B5D0-C258F22C4F33}"/>
              </a:ext>
            </a:extLst>
          </p:cNvPr>
          <p:cNvSpPr/>
          <p:nvPr userDrawn="1"/>
        </p:nvSpPr>
        <p:spPr>
          <a:xfrm>
            <a:off x="1" y="5202757"/>
            <a:ext cx="1885951" cy="1655243"/>
          </a:xfrm>
          <a:custGeom>
            <a:avLst/>
            <a:gdLst>
              <a:gd name="connsiteX0" fmla="*/ 484395 w 1885950"/>
              <a:gd name="connsiteY0" fmla="*/ 0 h 1655243"/>
              <a:gd name="connsiteX1" fmla="*/ 1885950 w 1885950"/>
              <a:gd name="connsiteY1" fmla="*/ 1401555 h 1655243"/>
              <a:gd name="connsiteX2" fmla="*/ 1878714 w 1885950"/>
              <a:gd name="connsiteY2" fmla="*/ 1544856 h 1655243"/>
              <a:gd name="connsiteX3" fmla="*/ 1861867 w 1885950"/>
              <a:gd name="connsiteY3" fmla="*/ 1655243 h 1655243"/>
              <a:gd name="connsiteX4" fmla="*/ 0 w 1885950"/>
              <a:gd name="connsiteY4" fmla="*/ 1655243 h 1655243"/>
              <a:gd name="connsiteX5" fmla="*/ 0 w 1885950"/>
              <a:gd name="connsiteY5" fmla="*/ 87758 h 1655243"/>
              <a:gd name="connsiteX6" fmla="*/ 67616 w 1885950"/>
              <a:gd name="connsiteY6" fmla="*/ 63011 h 1655243"/>
              <a:gd name="connsiteX7" fmla="*/ 484395 w 1885950"/>
              <a:gd name="connsiteY7" fmla="*/ 0 h 1655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85950" h="1655243">
                <a:moveTo>
                  <a:pt x="484395" y="0"/>
                </a:moveTo>
                <a:cubicBezTo>
                  <a:pt x="1258452" y="0"/>
                  <a:pt x="1885950" y="627498"/>
                  <a:pt x="1885950" y="1401555"/>
                </a:cubicBezTo>
                <a:cubicBezTo>
                  <a:pt x="1885950" y="1449933"/>
                  <a:pt x="1883499" y="1497739"/>
                  <a:pt x="1878714" y="1544856"/>
                </a:cubicBezTo>
                <a:lnTo>
                  <a:pt x="1861867" y="1655243"/>
                </a:lnTo>
                <a:lnTo>
                  <a:pt x="0" y="1655243"/>
                </a:lnTo>
                <a:lnTo>
                  <a:pt x="0" y="87758"/>
                </a:lnTo>
                <a:lnTo>
                  <a:pt x="67616" y="63011"/>
                </a:lnTo>
                <a:cubicBezTo>
                  <a:pt x="199276" y="22060"/>
                  <a:pt x="339259" y="0"/>
                  <a:pt x="484395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2" y="233237"/>
            <a:ext cx="3543343" cy="531733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25763" y="233235"/>
            <a:ext cx="3699251" cy="531733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6D15755-AADF-0E46-9348-5791466AA58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204748" y="233235"/>
            <a:ext cx="3699251" cy="531733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1553319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s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2CE05ABA-9972-144C-9EB0-FB5CD8815D06}"/>
              </a:ext>
            </a:extLst>
          </p:cNvPr>
          <p:cNvSpPr/>
          <p:nvPr userDrawn="1"/>
        </p:nvSpPr>
        <p:spPr>
          <a:xfrm>
            <a:off x="1" y="5202757"/>
            <a:ext cx="1885951" cy="1655243"/>
          </a:xfrm>
          <a:custGeom>
            <a:avLst/>
            <a:gdLst>
              <a:gd name="connsiteX0" fmla="*/ 484395 w 1885950"/>
              <a:gd name="connsiteY0" fmla="*/ 0 h 1655243"/>
              <a:gd name="connsiteX1" fmla="*/ 1885950 w 1885950"/>
              <a:gd name="connsiteY1" fmla="*/ 1401555 h 1655243"/>
              <a:gd name="connsiteX2" fmla="*/ 1878714 w 1885950"/>
              <a:gd name="connsiteY2" fmla="*/ 1544856 h 1655243"/>
              <a:gd name="connsiteX3" fmla="*/ 1861867 w 1885950"/>
              <a:gd name="connsiteY3" fmla="*/ 1655243 h 1655243"/>
              <a:gd name="connsiteX4" fmla="*/ 0 w 1885950"/>
              <a:gd name="connsiteY4" fmla="*/ 1655243 h 1655243"/>
              <a:gd name="connsiteX5" fmla="*/ 0 w 1885950"/>
              <a:gd name="connsiteY5" fmla="*/ 87758 h 1655243"/>
              <a:gd name="connsiteX6" fmla="*/ 67616 w 1885950"/>
              <a:gd name="connsiteY6" fmla="*/ 63011 h 1655243"/>
              <a:gd name="connsiteX7" fmla="*/ 484395 w 1885950"/>
              <a:gd name="connsiteY7" fmla="*/ 0 h 1655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85950" h="1655243">
                <a:moveTo>
                  <a:pt x="484395" y="0"/>
                </a:moveTo>
                <a:cubicBezTo>
                  <a:pt x="1258452" y="0"/>
                  <a:pt x="1885950" y="627498"/>
                  <a:pt x="1885950" y="1401555"/>
                </a:cubicBezTo>
                <a:cubicBezTo>
                  <a:pt x="1885950" y="1449933"/>
                  <a:pt x="1883499" y="1497739"/>
                  <a:pt x="1878714" y="1544856"/>
                </a:cubicBezTo>
                <a:lnTo>
                  <a:pt x="1861867" y="1655243"/>
                </a:lnTo>
                <a:lnTo>
                  <a:pt x="0" y="1655243"/>
                </a:lnTo>
                <a:lnTo>
                  <a:pt x="0" y="87758"/>
                </a:lnTo>
                <a:lnTo>
                  <a:pt x="67616" y="63011"/>
                </a:lnTo>
                <a:cubicBezTo>
                  <a:pt x="199276" y="22060"/>
                  <a:pt x="339259" y="0"/>
                  <a:pt x="484395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2" y="233237"/>
            <a:ext cx="3543343" cy="531733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25763" y="233235"/>
            <a:ext cx="3699251" cy="531733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6D15755-AADF-0E46-9348-5791466AA58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204748" y="233235"/>
            <a:ext cx="3699251" cy="531733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70794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s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5">
            <a:extLst>
              <a:ext uri="{FF2B5EF4-FFF2-40B4-BE49-F238E27FC236}">
                <a16:creationId xmlns:a16="http://schemas.microsoft.com/office/drawing/2014/main" id="{8E147DCF-8AB1-DC47-AD5E-A3F63E56D40B}"/>
              </a:ext>
            </a:extLst>
          </p:cNvPr>
          <p:cNvSpPr/>
          <p:nvPr userDrawn="1"/>
        </p:nvSpPr>
        <p:spPr>
          <a:xfrm>
            <a:off x="10267658" y="512593"/>
            <a:ext cx="1924343" cy="5832680"/>
          </a:xfrm>
          <a:custGeom>
            <a:avLst/>
            <a:gdLst>
              <a:gd name="connsiteX0" fmla="*/ 1924343 w 1924343"/>
              <a:gd name="connsiteY0" fmla="*/ 0 h 5832680"/>
              <a:gd name="connsiteX1" fmla="*/ 1924343 w 1924343"/>
              <a:gd name="connsiteY1" fmla="*/ 5832680 h 5832680"/>
              <a:gd name="connsiteX2" fmla="*/ 1659920 w 1924343"/>
              <a:gd name="connsiteY2" fmla="*/ 5705301 h 5832680"/>
              <a:gd name="connsiteX3" fmla="*/ 0 w 1924343"/>
              <a:gd name="connsiteY3" fmla="*/ 2916340 h 5832680"/>
              <a:gd name="connsiteX4" fmla="*/ 1659920 w 1924343"/>
              <a:gd name="connsiteY4" fmla="*/ 127379 h 5832680"/>
              <a:gd name="connsiteX5" fmla="*/ 1924343 w 1924343"/>
              <a:gd name="connsiteY5" fmla="*/ 0 h 5832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24343" h="5832680">
                <a:moveTo>
                  <a:pt x="1924343" y="0"/>
                </a:moveTo>
                <a:lnTo>
                  <a:pt x="1924343" y="5832680"/>
                </a:lnTo>
                <a:lnTo>
                  <a:pt x="1659920" y="5705301"/>
                </a:lnTo>
                <a:cubicBezTo>
                  <a:pt x="671197" y="5168194"/>
                  <a:pt x="0" y="4120650"/>
                  <a:pt x="0" y="2916340"/>
                </a:cubicBezTo>
                <a:cubicBezTo>
                  <a:pt x="0" y="1712030"/>
                  <a:pt x="671197" y="664486"/>
                  <a:pt x="1659920" y="127379"/>
                </a:cubicBezTo>
                <a:lnTo>
                  <a:pt x="1924343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33A17974-CEB5-6643-B125-70A1DBAF4C81}"/>
              </a:ext>
            </a:extLst>
          </p:cNvPr>
          <p:cNvSpPr/>
          <p:nvPr userDrawn="1"/>
        </p:nvSpPr>
        <p:spPr>
          <a:xfrm>
            <a:off x="3362301" y="257156"/>
            <a:ext cx="6343555" cy="6343555"/>
          </a:xfrm>
          <a:prstGeom prst="ellipse">
            <a:avLst/>
          </a:prstGeom>
          <a:solidFill>
            <a:schemeClr val="bg2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2" y="233237"/>
            <a:ext cx="3543343" cy="531733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25763" y="233235"/>
            <a:ext cx="3699251" cy="531733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6D15755-AADF-0E46-9348-5791466AA58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204748" y="233235"/>
            <a:ext cx="3699251" cy="531733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99338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s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5">
            <a:extLst>
              <a:ext uri="{FF2B5EF4-FFF2-40B4-BE49-F238E27FC236}">
                <a16:creationId xmlns:a16="http://schemas.microsoft.com/office/drawing/2014/main" id="{8E147DCF-8AB1-DC47-AD5E-A3F63E56D40B}"/>
              </a:ext>
            </a:extLst>
          </p:cNvPr>
          <p:cNvSpPr/>
          <p:nvPr userDrawn="1"/>
        </p:nvSpPr>
        <p:spPr>
          <a:xfrm>
            <a:off x="10267658" y="512593"/>
            <a:ext cx="1924343" cy="5832680"/>
          </a:xfrm>
          <a:custGeom>
            <a:avLst/>
            <a:gdLst>
              <a:gd name="connsiteX0" fmla="*/ 1924343 w 1924343"/>
              <a:gd name="connsiteY0" fmla="*/ 0 h 5832680"/>
              <a:gd name="connsiteX1" fmla="*/ 1924343 w 1924343"/>
              <a:gd name="connsiteY1" fmla="*/ 5832680 h 5832680"/>
              <a:gd name="connsiteX2" fmla="*/ 1659920 w 1924343"/>
              <a:gd name="connsiteY2" fmla="*/ 5705301 h 5832680"/>
              <a:gd name="connsiteX3" fmla="*/ 0 w 1924343"/>
              <a:gd name="connsiteY3" fmla="*/ 2916340 h 5832680"/>
              <a:gd name="connsiteX4" fmla="*/ 1659920 w 1924343"/>
              <a:gd name="connsiteY4" fmla="*/ 127379 h 5832680"/>
              <a:gd name="connsiteX5" fmla="*/ 1924343 w 1924343"/>
              <a:gd name="connsiteY5" fmla="*/ 0 h 5832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24343" h="5832680">
                <a:moveTo>
                  <a:pt x="1924343" y="0"/>
                </a:moveTo>
                <a:lnTo>
                  <a:pt x="1924343" y="5832680"/>
                </a:lnTo>
                <a:lnTo>
                  <a:pt x="1659920" y="5705301"/>
                </a:lnTo>
                <a:cubicBezTo>
                  <a:pt x="671197" y="5168194"/>
                  <a:pt x="0" y="4120650"/>
                  <a:pt x="0" y="2916340"/>
                </a:cubicBezTo>
                <a:cubicBezTo>
                  <a:pt x="0" y="1712030"/>
                  <a:pt x="671197" y="664486"/>
                  <a:pt x="1659920" y="127379"/>
                </a:cubicBezTo>
                <a:lnTo>
                  <a:pt x="192434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33A17974-CEB5-6643-B125-70A1DBAF4C81}"/>
              </a:ext>
            </a:extLst>
          </p:cNvPr>
          <p:cNvSpPr/>
          <p:nvPr userDrawn="1"/>
        </p:nvSpPr>
        <p:spPr>
          <a:xfrm>
            <a:off x="3362301" y="257156"/>
            <a:ext cx="6343555" cy="6343555"/>
          </a:xfrm>
          <a:prstGeom prst="ellipse">
            <a:avLst/>
          </a:prstGeom>
          <a:solidFill>
            <a:schemeClr val="accent5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2" y="233237"/>
            <a:ext cx="3543343" cy="531733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25763" y="233235"/>
            <a:ext cx="3699251" cy="531733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6D15755-AADF-0E46-9348-5791466AA58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204748" y="233235"/>
            <a:ext cx="3699251" cy="531733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4279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7">
            <a:extLst>
              <a:ext uri="{FF2B5EF4-FFF2-40B4-BE49-F238E27FC236}">
                <a16:creationId xmlns:a16="http://schemas.microsoft.com/office/drawing/2014/main" id="{9AD8439D-9ADC-894B-A5F0-D6ACDB51E931}"/>
              </a:ext>
            </a:extLst>
          </p:cNvPr>
          <p:cNvSpPr/>
          <p:nvPr userDrawn="1"/>
        </p:nvSpPr>
        <p:spPr>
          <a:xfrm>
            <a:off x="-1" y="0"/>
            <a:ext cx="4539887" cy="4380269"/>
          </a:xfrm>
          <a:custGeom>
            <a:avLst/>
            <a:gdLst>
              <a:gd name="connsiteX0" fmla="*/ 0 w 4539886"/>
              <a:gd name="connsiteY0" fmla="*/ 0 h 4380269"/>
              <a:gd name="connsiteX1" fmla="*/ 4324238 w 4539886"/>
              <a:gd name="connsiteY1" fmla="*/ 0 h 4380269"/>
              <a:gd name="connsiteX2" fmla="*/ 4394774 w 4539886"/>
              <a:gd name="connsiteY2" fmla="*/ 192717 h 4380269"/>
              <a:gd name="connsiteX3" fmla="*/ 4539886 w 4539886"/>
              <a:gd name="connsiteY3" fmla="*/ 1152544 h 4380269"/>
              <a:gd name="connsiteX4" fmla="*/ 1312161 w 4539886"/>
              <a:gd name="connsiteY4" fmla="*/ 4380269 h 4380269"/>
              <a:gd name="connsiteX5" fmla="*/ 55785 w 4539886"/>
              <a:gd name="connsiteY5" fmla="*/ 4126618 h 4380269"/>
              <a:gd name="connsiteX6" fmla="*/ 0 w 4539886"/>
              <a:gd name="connsiteY6" fmla="*/ 4099745 h 4380269"/>
              <a:gd name="connsiteX7" fmla="*/ 0 w 4539886"/>
              <a:gd name="connsiteY7" fmla="*/ 0 h 4380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39886" h="4380269">
                <a:moveTo>
                  <a:pt x="0" y="0"/>
                </a:moveTo>
                <a:lnTo>
                  <a:pt x="4324238" y="0"/>
                </a:lnTo>
                <a:lnTo>
                  <a:pt x="4394774" y="192717"/>
                </a:lnTo>
                <a:cubicBezTo>
                  <a:pt x="4489082" y="495926"/>
                  <a:pt x="4539886" y="818302"/>
                  <a:pt x="4539886" y="1152544"/>
                </a:cubicBezTo>
                <a:cubicBezTo>
                  <a:pt x="4539886" y="2935167"/>
                  <a:pt x="3094784" y="4380269"/>
                  <a:pt x="1312161" y="4380269"/>
                </a:cubicBezTo>
                <a:cubicBezTo>
                  <a:pt x="866505" y="4380269"/>
                  <a:pt x="441945" y="4289950"/>
                  <a:pt x="55785" y="4126618"/>
                </a:cubicBezTo>
                <a:lnTo>
                  <a:pt x="0" y="40997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09E23668-31AF-D44B-9F47-18788487B833}"/>
              </a:ext>
            </a:extLst>
          </p:cNvPr>
          <p:cNvSpPr/>
          <p:nvPr userDrawn="1"/>
        </p:nvSpPr>
        <p:spPr>
          <a:xfrm>
            <a:off x="9777440" y="0"/>
            <a:ext cx="2414560" cy="1706363"/>
          </a:xfrm>
          <a:custGeom>
            <a:avLst/>
            <a:gdLst>
              <a:gd name="connsiteX0" fmla="*/ 0 w 2414560"/>
              <a:gd name="connsiteY0" fmla="*/ 0 h 1706362"/>
              <a:gd name="connsiteX1" fmla="*/ 2414560 w 2414560"/>
              <a:gd name="connsiteY1" fmla="*/ 0 h 1706362"/>
              <a:gd name="connsiteX2" fmla="*/ 2414560 w 2414560"/>
              <a:gd name="connsiteY2" fmla="*/ 1678778 h 1706362"/>
              <a:gd name="connsiteX3" fmla="*/ 2270764 w 2414560"/>
              <a:gd name="connsiteY3" fmla="*/ 1697958 h 1706362"/>
              <a:gd name="connsiteX4" fmla="*/ 2080613 w 2414560"/>
              <a:gd name="connsiteY4" fmla="*/ 1706362 h 1706362"/>
              <a:gd name="connsiteX5" fmla="*/ 1850 w 2414560"/>
              <a:gd name="connsiteY5" fmla="*/ 12121 h 1706362"/>
              <a:gd name="connsiteX6" fmla="*/ 0 w 2414560"/>
              <a:gd name="connsiteY6" fmla="*/ 0 h 1706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14560" h="1706362">
                <a:moveTo>
                  <a:pt x="0" y="0"/>
                </a:moveTo>
                <a:lnTo>
                  <a:pt x="2414560" y="0"/>
                </a:lnTo>
                <a:lnTo>
                  <a:pt x="2414560" y="1678778"/>
                </a:lnTo>
                <a:lnTo>
                  <a:pt x="2270764" y="1697958"/>
                </a:lnTo>
                <a:cubicBezTo>
                  <a:pt x="2208124" y="1703521"/>
                  <a:pt x="2144700" y="1706362"/>
                  <a:pt x="2080613" y="1706362"/>
                </a:cubicBezTo>
                <a:cubicBezTo>
                  <a:pt x="1055220" y="1706362"/>
                  <a:pt x="199706" y="979023"/>
                  <a:pt x="1850" y="12121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073705CF-DE8E-464D-9488-92B12DAE7F44}"/>
              </a:ext>
            </a:extLst>
          </p:cNvPr>
          <p:cNvSpPr/>
          <p:nvPr userDrawn="1"/>
        </p:nvSpPr>
        <p:spPr>
          <a:xfrm>
            <a:off x="3475881" y="2865021"/>
            <a:ext cx="8716121" cy="3992983"/>
          </a:xfrm>
          <a:custGeom>
            <a:avLst/>
            <a:gdLst>
              <a:gd name="connsiteX0" fmla="*/ 5116509 w 8716121"/>
              <a:gd name="connsiteY0" fmla="*/ 0 h 3992983"/>
              <a:gd name="connsiteX1" fmla="*/ 8662628 w 8716121"/>
              <a:gd name="connsiteY1" fmla="*/ 1370090 h 3992983"/>
              <a:gd name="connsiteX2" fmla="*/ 8716121 w 8716121"/>
              <a:gd name="connsiteY2" fmla="*/ 1421091 h 3992983"/>
              <a:gd name="connsiteX3" fmla="*/ 8716121 w 8716121"/>
              <a:gd name="connsiteY3" fmla="*/ 3992983 h 3992983"/>
              <a:gd name="connsiteX4" fmla="*/ 0 w 8716121"/>
              <a:gd name="connsiteY4" fmla="*/ 3992983 h 3992983"/>
              <a:gd name="connsiteX5" fmla="*/ 8548 w 8716121"/>
              <a:gd name="connsiteY5" fmla="*/ 3955945 h 3992983"/>
              <a:gd name="connsiteX6" fmla="*/ 5116509 w 8716121"/>
              <a:gd name="connsiteY6" fmla="*/ 0 h 3992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16121" h="3992983">
                <a:moveTo>
                  <a:pt x="5116509" y="0"/>
                </a:moveTo>
                <a:cubicBezTo>
                  <a:pt x="6481861" y="0"/>
                  <a:pt x="7726033" y="518829"/>
                  <a:pt x="8662628" y="1370090"/>
                </a:cubicBezTo>
                <a:lnTo>
                  <a:pt x="8716121" y="1421091"/>
                </a:lnTo>
                <a:lnTo>
                  <a:pt x="8716121" y="3992983"/>
                </a:lnTo>
                <a:lnTo>
                  <a:pt x="0" y="3992983"/>
                </a:lnTo>
                <a:lnTo>
                  <a:pt x="8548" y="3955945"/>
                </a:lnTo>
                <a:cubicBezTo>
                  <a:pt x="593864" y="1681007"/>
                  <a:pt x="2658876" y="0"/>
                  <a:pt x="5116509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581BC6-5D66-7B47-B979-C8030D53B9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Presentation </a:t>
            </a:r>
            <a:br>
              <a:rPr lang="en-GB"/>
            </a:br>
            <a:r>
              <a:rPr lang="en-GB"/>
              <a:t>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A18C38AA-72CF-CE40-8361-3D263DDF29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001" y="3276000"/>
            <a:ext cx="9116596" cy="1584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600" baseline="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056E553-D8F1-5E4C-8D62-6A1A358007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003809" y="6356350"/>
            <a:ext cx="1738952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endParaRPr lang="en-GB"/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4E2EAB9F-6FCA-2145-A8E3-237F1F6E6F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8411" y="263344"/>
            <a:ext cx="1130315" cy="55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05002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s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28F32805-FF55-2C4D-BBD2-F1D140CE5C85}"/>
              </a:ext>
            </a:extLst>
          </p:cNvPr>
          <p:cNvSpPr/>
          <p:nvPr userDrawn="1"/>
        </p:nvSpPr>
        <p:spPr>
          <a:xfrm>
            <a:off x="508000" y="1"/>
            <a:ext cx="11176000" cy="5599239"/>
          </a:xfrm>
          <a:custGeom>
            <a:avLst/>
            <a:gdLst>
              <a:gd name="connsiteX0" fmla="*/ 284 w 11176000"/>
              <a:gd name="connsiteY0" fmla="*/ 0 h 5599238"/>
              <a:gd name="connsiteX1" fmla="*/ 11175716 w 11176000"/>
              <a:gd name="connsiteY1" fmla="*/ 0 h 5599238"/>
              <a:gd name="connsiteX2" fmla="*/ 11176000 w 11176000"/>
              <a:gd name="connsiteY2" fmla="*/ 11238 h 5599238"/>
              <a:gd name="connsiteX3" fmla="*/ 5588000 w 11176000"/>
              <a:gd name="connsiteY3" fmla="*/ 5599238 h 5599238"/>
              <a:gd name="connsiteX4" fmla="*/ 0 w 11176000"/>
              <a:gd name="connsiteY4" fmla="*/ 11238 h 5599238"/>
              <a:gd name="connsiteX5" fmla="*/ 284 w 11176000"/>
              <a:gd name="connsiteY5" fmla="*/ 0 h 5599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76000" h="5599238">
                <a:moveTo>
                  <a:pt x="284" y="0"/>
                </a:moveTo>
                <a:lnTo>
                  <a:pt x="11175716" y="0"/>
                </a:lnTo>
                <a:lnTo>
                  <a:pt x="11176000" y="11238"/>
                </a:lnTo>
                <a:cubicBezTo>
                  <a:pt x="11176000" y="3097405"/>
                  <a:pt x="8674167" y="5599238"/>
                  <a:pt x="5588000" y="5599238"/>
                </a:cubicBezTo>
                <a:cubicBezTo>
                  <a:pt x="2501833" y="5599238"/>
                  <a:pt x="0" y="3097405"/>
                  <a:pt x="0" y="11238"/>
                </a:cubicBezTo>
                <a:lnTo>
                  <a:pt x="284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2" y="233237"/>
            <a:ext cx="3543343" cy="531733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25764" y="233235"/>
            <a:ext cx="3703089" cy="531733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6D15755-AADF-0E46-9348-5791466AA58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204749" y="233235"/>
            <a:ext cx="3703089" cy="531733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78749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s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28F32805-FF55-2C4D-BBD2-F1D140CE5C85}"/>
              </a:ext>
            </a:extLst>
          </p:cNvPr>
          <p:cNvSpPr/>
          <p:nvPr userDrawn="1"/>
        </p:nvSpPr>
        <p:spPr>
          <a:xfrm>
            <a:off x="508000" y="1"/>
            <a:ext cx="11176000" cy="5599239"/>
          </a:xfrm>
          <a:custGeom>
            <a:avLst/>
            <a:gdLst>
              <a:gd name="connsiteX0" fmla="*/ 284 w 11176000"/>
              <a:gd name="connsiteY0" fmla="*/ 0 h 5599238"/>
              <a:gd name="connsiteX1" fmla="*/ 11175716 w 11176000"/>
              <a:gd name="connsiteY1" fmla="*/ 0 h 5599238"/>
              <a:gd name="connsiteX2" fmla="*/ 11176000 w 11176000"/>
              <a:gd name="connsiteY2" fmla="*/ 11238 h 5599238"/>
              <a:gd name="connsiteX3" fmla="*/ 5588000 w 11176000"/>
              <a:gd name="connsiteY3" fmla="*/ 5599238 h 5599238"/>
              <a:gd name="connsiteX4" fmla="*/ 0 w 11176000"/>
              <a:gd name="connsiteY4" fmla="*/ 11238 h 5599238"/>
              <a:gd name="connsiteX5" fmla="*/ 284 w 11176000"/>
              <a:gd name="connsiteY5" fmla="*/ 0 h 5599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76000" h="5599238">
                <a:moveTo>
                  <a:pt x="284" y="0"/>
                </a:moveTo>
                <a:lnTo>
                  <a:pt x="11175716" y="0"/>
                </a:lnTo>
                <a:lnTo>
                  <a:pt x="11176000" y="11238"/>
                </a:lnTo>
                <a:cubicBezTo>
                  <a:pt x="11176000" y="3097405"/>
                  <a:pt x="8674167" y="5599238"/>
                  <a:pt x="5588000" y="5599238"/>
                </a:cubicBezTo>
                <a:cubicBezTo>
                  <a:pt x="2501833" y="5599238"/>
                  <a:pt x="0" y="3097405"/>
                  <a:pt x="0" y="11238"/>
                </a:cubicBezTo>
                <a:lnTo>
                  <a:pt x="284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2" y="233237"/>
            <a:ext cx="3543343" cy="531733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280E-DE89-8F42-BA58-0C1536653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25763" y="233235"/>
            <a:ext cx="3699251" cy="531733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6D15755-AADF-0E46-9348-5791466AA58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204748" y="233235"/>
            <a:ext cx="3699251" cy="531733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00460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7C0C0E97-C428-0146-AF32-2A9093A8AB1C}"/>
              </a:ext>
            </a:extLst>
          </p:cNvPr>
          <p:cNvSpPr/>
          <p:nvPr userDrawn="1"/>
        </p:nvSpPr>
        <p:spPr>
          <a:xfrm>
            <a:off x="10544318" y="5309469"/>
            <a:ext cx="1651313" cy="1548531"/>
          </a:xfrm>
          <a:custGeom>
            <a:avLst/>
            <a:gdLst>
              <a:gd name="connsiteX0" fmla="*/ 1411194 w 1651313"/>
              <a:gd name="connsiteY0" fmla="*/ 0 h 1548531"/>
              <a:gd name="connsiteX1" fmla="*/ 1555480 w 1651313"/>
              <a:gd name="connsiteY1" fmla="*/ 7286 h 1548531"/>
              <a:gd name="connsiteX2" fmla="*/ 1651313 w 1651313"/>
              <a:gd name="connsiteY2" fmla="*/ 21911 h 1548531"/>
              <a:gd name="connsiteX3" fmla="*/ 1651313 w 1651313"/>
              <a:gd name="connsiteY3" fmla="*/ 1548531 h 1548531"/>
              <a:gd name="connsiteX4" fmla="*/ 6935 w 1651313"/>
              <a:gd name="connsiteY4" fmla="*/ 1548531 h 1548531"/>
              <a:gd name="connsiteX5" fmla="*/ 0 w 1651313"/>
              <a:gd name="connsiteY5" fmla="*/ 1411194 h 1548531"/>
              <a:gd name="connsiteX6" fmla="*/ 1411194 w 1651313"/>
              <a:gd name="connsiteY6" fmla="*/ 0 h 1548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1313" h="1548531">
                <a:moveTo>
                  <a:pt x="1411194" y="0"/>
                </a:moveTo>
                <a:cubicBezTo>
                  <a:pt x="1459905" y="0"/>
                  <a:pt x="1508040" y="2468"/>
                  <a:pt x="1555480" y="7286"/>
                </a:cubicBezTo>
                <a:lnTo>
                  <a:pt x="1651313" y="21911"/>
                </a:lnTo>
                <a:lnTo>
                  <a:pt x="1651313" y="1548531"/>
                </a:lnTo>
                <a:lnTo>
                  <a:pt x="6935" y="1548531"/>
                </a:lnTo>
                <a:lnTo>
                  <a:pt x="0" y="1411194"/>
                </a:lnTo>
                <a:cubicBezTo>
                  <a:pt x="0" y="631813"/>
                  <a:pt x="631813" y="0"/>
                  <a:pt x="1411194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1" y="233235"/>
            <a:ext cx="11619839" cy="1080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6926DD4-6883-C049-82E5-5B5C35F17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000" y="1866700"/>
            <a:ext cx="3703157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EF4A6A9-E3F4-2E40-9EB4-EB8996466E6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246342" y="1866700"/>
            <a:ext cx="3703157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366D9EF-468E-6B41-ADE0-805E5AABC31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204682" y="1866700"/>
            <a:ext cx="3703157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696330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7C0C0E97-C428-0146-AF32-2A9093A8AB1C}"/>
              </a:ext>
            </a:extLst>
          </p:cNvPr>
          <p:cNvSpPr/>
          <p:nvPr userDrawn="1"/>
        </p:nvSpPr>
        <p:spPr>
          <a:xfrm>
            <a:off x="10544318" y="5309469"/>
            <a:ext cx="1651313" cy="1548531"/>
          </a:xfrm>
          <a:custGeom>
            <a:avLst/>
            <a:gdLst>
              <a:gd name="connsiteX0" fmla="*/ 1411194 w 1651313"/>
              <a:gd name="connsiteY0" fmla="*/ 0 h 1548531"/>
              <a:gd name="connsiteX1" fmla="*/ 1555480 w 1651313"/>
              <a:gd name="connsiteY1" fmla="*/ 7286 h 1548531"/>
              <a:gd name="connsiteX2" fmla="*/ 1651313 w 1651313"/>
              <a:gd name="connsiteY2" fmla="*/ 21911 h 1548531"/>
              <a:gd name="connsiteX3" fmla="*/ 1651313 w 1651313"/>
              <a:gd name="connsiteY3" fmla="*/ 1548531 h 1548531"/>
              <a:gd name="connsiteX4" fmla="*/ 6935 w 1651313"/>
              <a:gd name="connsiteY4" fmla="*/ 1548531 h 1548531"/>
              <a:gd name="connsiteX5" fmla="*/ 0 w 1651313"/>
              <a:gd name="connsiteY5" fmla="*/ 1411194 h 1548531"/>
              <a:gd name="connsiteX6" fmla="*/ 1411194 w 1651313"/>
              <a:gd name="connsiteY6" fmla="*/ 0 h 1548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1313" h="1548531">
                <a:moveTo>
                  <a:pt x="1411194" y="0"/>
                </a:moveTo>
                <a:cubicBezTo>
                  <a:pt x="1459905" y="0"/>
                  <a:pt x="1508040" y="2468"/>
                  <a:pt x="1555480" y="7286"/>
                </a:cubicBezTo>
                <a:lnTo>
                  <a:pt x="1651313" y="21911"/>
                </a:lnTo>
                <a:lnTo>
                  <a:pt x="1651313" y="1548531"/>
                </a:lnTo>
                <a:lnTo>
                  <a:pt x="6935" y="1548531"/>
                </a:lnTo>
                <a:lnTo>
                  <a:pt x="0" y="1411194"/>
                </a:lnTo>
                <a:cubicBezTo>
                  <a:pt x="0" y="631813"/>
                  <a:pt x="631813" y="0"/>
                  <a:pt x="141119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1" y="233235"/>
            <a:ext cx="11619839" cy="1080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6926DD4-6883-C049-82E5-5B5C35F17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000" y="1866700"/>
            <a:ext cx="3703157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EF4A6A9-E3F4-2E40-9EB4-EB8996466E6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246342" y="1866700"/>
            <a:ext cx="3703157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366D9EF-468E-6B41-ADE0-805E5AABC31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204682" y="1866700"/>
            <a:ext cx="3703157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03477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7C0C0E97-C428-0146-AF32-2A9093A8AB1C}"/>
              </a:ext>
            </a:extLst>
          </p:cNvPr>
          <p:cNvSpPr/>
          <p:nvPr userDrawn="1"/>
        </p:nvSpPr>
        <p:spPr>
          <a:xfrm>
            <a:off x="10544318" y="5309469"/>
            <a:ext cx="1651313" cy="1548531"/>
          </a:xfrm>
          <a:custGeom>
            <a:avLst/>
            <a:gdLst>
              <a:gd name="connsiteX0" fmla="*/ 1411194 w 1651313"/>
              <a:gd name="connsiteY0" fmla="*/ 0 h 1548531"/>
              <a:gd name="connsiteX1" fmla="*/ 1555480 w 1651313"/>
              <a:gd name="connsiteY1" fmla="*/ 7286 h 1548531"/>
              <a:gd name="connsiteX2" fmla="*/ 1651313 w 1651313"/>
              <a:gd name="connsiteY2" fmla="*/ 21911 h 1548531"/>
              <a:gd name="connsiteX3" fmla="*/ 1651313 w 1651313"/>
              <a:gd name="connsiteY3" fmla="*/ 1548531 h 1548531"/>
              <a:gd name="connsiteX4" fmla="*/ 6935 w 1651313"/>
              <a:gd name="connsiteY4" fmla="*/ 1548531 h 1548531"/>
              <a:gd name="connsiteX5" fmla="*/ 0 w 1651313"/>
              <a:gd name="connsiteY5" fmla="*/ 1411194 h 1548531"/>
              <a:gd name="connsiteX6" fmla="*/ 1411194 w 1651313"/>
              <a:gd name="connsiteY6" fmla="*/ 0 h 1548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1313" h="1548531">
                <a:moveTo>
                  <a:pt x="1411194" y="0"/>
                </a:moveTo>
                <a:cubicBezTo>
                  <a:pt x="1459905" y="0"/>
                  <a:pt x="1508040" y="2468"/>
                  <a:pt x="1555480" y="7286"/>
                </a:cubicBezTo>
                <a:lnTo>
                  <a:pt x="1651313" y="21911"/>
                </a:lnTo>
                <a:lnTo>
                  <a:pt x="1651313" y="1548531"/>
                </a:lnTo>
                <a:lnTo>
                  <a:pt x="6935" y="1548531"/>
                </a:lnTo>
                <a:lnTo>
                  <a:pt x="0" y="1411194"/>
                </a:lnTo>
                <a:cubicBezTo>
                  <a:pt x="0" y="631813"/>
                  <a:pt x="631813" y="0"/>
                  <a:pt x="1411194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8001" y="233235"/>
            <a:ext cx="3703159" cy="108000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GB"/>
              <a:t>Three column title area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6926DD4-6883-C049-82E5-5B5C35F17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000" y="1866700"/>
            <a:ext cx="3703157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EF4A6A9-E3F4-2E40-9EB4-EB8996466E6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246342" y="1866700"/>
            <a:ext cx="3703157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366D9EF-468E-6B41-ADE0-805E5AABC31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204682" y="1866700"/>
            <a:ext cx="3703157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5F3E89AE-A356-9245-8D90-6FA00F0D098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246343" y="233236"/>
            <a:ext cx="3703156" cy="1080000"/>
          </a:xfrm>
        </p:spPr>
        <p:txBody>
          <a:bodyPr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800" b="1" i="0" kern="1200" spc="-130" baseline="0" dirty="0" smtClean="0">
                <a:solidFill>
                  <a:schemeClr val="tx1"/>
                </a:solidFill>
                <a:latin typeface="Modern Era Bold" panose="02000000000000000000" pitchFamily="2" charset="0"/>
                <a:ea typeface="+mj-ea"/>
                <a:cs typeface="+mj-cs"/>
              </a:defRPr>
            </a:lvl1pPr>
          </a:lstStyle>
          <a:p>
            <a:pPr lvl="0"/>
            <a:r>
              <a:rPr lang="en-GB"/>
              <a:t>Three column title area 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6D81FD7A-AF29-9B42-8AF7-30D5BF4CA0B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04682" y="233236"/>
            <a:ext cx="3703156" cy="1080000"/>
          </a:xfrm>
        </p:spPr>
        <p:txBody>
          <a:bodyPr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800" b="1" i="0" kern="1200" spc="-130" baseline="0" dirty="0" smtClean="0">
                <a:solidFill>
                  <a:schemeClr val="tx1"/>
                </a:solidFill>
                <a:latin typeface="Modern Era Bold" panose="02000000000000000000" pitchFamily="2" charset="0"/>
                <a:ea typeface="+mj-ea"/>
                <a:cs typeface="+mj-cs"/>
              </a:defRPr>
            </a:lvl1pPr>
          </a:lstStyle>
          <a:p>
            <a:pPr lvl="0"/>
            <a:r>
              <a:rPr lang="en-GB"/>
              <a:t>Three column title area </a:t>
            </a:r>
          </a:p>
        </p:txBody>
      </p:sp>
    </p:spTree>
    <p:extLst>
      <p:ext uri="{BB962C8B-B14F-4D97-AF65-F5344CB8AC3E}">
        <p14:creationId xmlns:p14="http://schemas.microsoft.com/office/powerpoint/2010/main" val="10311897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7C0C0E97-C428-0146-AF32-2A9093A8AB1C}"/>
              </a:ext>
            </a:extLst>
          </p:cNvPr>
          <p:cNvSpPr/>
          <p:nvPr userDrawn="1"/>
        </p:nvSpPr>
        <p:spPr>
          <a:xfrm>
            <a:off x="10544318" y="5309469"/>
            <a:ext cx="1651313" cy="1548531"/>
          </a:xfrm>
          <a:custGeom>
            <a:avLst/>
            <a:gdLst>
              <a:gd name="connsiteX0" fmla="*/ 1411194 w 1651313"/>
              <a:gd name="connsiteY0" fmla="*/ 0 h 1548531"/>
              <a:gd name="connsiteX1" fmla="*/ 1555480 w 1651313"/>
              <a:gd name="connsiteY1" fmla="*/ 7286 h 1548531"/>
              <a:gd name="connsiteX2" fmla="*/ 1651313 w 1651313"/>
              <a:gd name="connsiteY2" fmla="*/ 21911 h 1548531"/>
              <a:gd name="connsiteX3" fmla="*/ 1651313 w 1651313"/>
              <a:gd name="connsiteY3" fmla="*/ 1548531 h 1548531"/>
              <a:gd name="connsiteX4" fmla="*/ 6935 w 1651313"/>
              <a:gd name="connsiteY4" fmla="*/ 1548531 h 1548531"/>
              <a:gd name="connsiteX5" fmla="*/ 0 w 1651313"/>
              <a:gd name="connsiteY5" fmla="*/ 1411194 h 1548531"/>
              <a:gd name="connsiteX6" fmla="*/ 1411194 w 1651313"/>
              <a:gd name="connsiteY6" fmla="*/ 0 h 1548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1313" h="1548531">
                <a:moveTo>
                  <a:pt x="1411194" y="0"/>
                </a:moveTo>
                <a:cubicBezTo>
                  <a:pt x="1459905" y="0"/>
                  <a:pt x="1508040" y="2468"/>
                  <a:pt x="1555480" y="7286"/>
                </a:cubicBezTo>
                <a:lnTo>
                  <a:pt x="1651313" y="21911"/>
                </a:lnTo>
                <a:lnTo>
                  <a:pt x="1651313" y="1548531"/>
                </a:lnTo>
                <a:lnTo>
                  <a:pt x="6935" y="1548531"/>
                </a:lnTo>
                <a:lnTo>
                  <a:pt x="0" y="1411194"/>
                </a:lnTo>
                <a:cubicBezTo>
                  <a:pt x="0" y="631813"/>
                  <a:pt x="631813" y="0"/>
                  <a:pt x="141119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8001" y="233233"/>
            <a:ext cx="3703159" cy="108000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GB"/>
              <a:t>Three column title area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6926DD4-6883-C049-82E5-5B5C35F17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000" y="1866700"/>
            <a:ext cx="3703157" cy="3728837"/>
          </a:xfrm>
        </p:spPr>
        <p:txBody>
          <a:bodyPr/>
          <a:lstStyle>
            <a:lvl1pPr>
              <a:defRPr sz="1600" baseline="0"/>
            </a:lvl1pPr>
            <a:lvl2pPr>
              <a:defRPr sz="1600" baseline="0"/>
            </a:lvl2pPr>
            <a:lvl3pPr>
              <a:defRPr sz="1600" baseline="0"/>
            </a:lvl3pPr>
            <a:lvl4pPr>
              <a:defRPr sz="1600" baseline="0"/>
            </a:lvl4pPr>
            <a:lvl5pPr>
              <a:defRPr sz="1600" baseline="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EF4A6A9-E3F4-2E40-9EB4-EB8996466E6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246342" y="1866700"/>
            <a:ext cx="3703157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366D9EF-468E-6B41-ADE0-805E5AABC31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204682" y="1866700"/>
            <a:ext cx="3703157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5F3E89AE-A356-9245-8D90-6FA00F0D098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246343" y="233235"/>
            <a:ext cx="3703156" cy="1080000"/>
          </a:xfrm>
        </p:spPr>
        <p:txBody>
          <a:bodyPr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800" b="1" i="0" kern="1200" spc="-130" baseline="0" dirty="0" smtClean="0">
                <a:solidFill>
                  <a:schemeClr val="tx1"/>
                </a:solidFill>
                <a:latin typeface="Modern Era Bold" panose="02000000000000000000" pitchFamily="2" charset="0"/>
                <a:ea typeface="+mj-ea"/>
                <a:cs typeface="+mj-cs"/>
              </a:defRPr>
            </a:lvl1pPr>
          </a:lstStyle>
          <a:p>
            <a:pPr lvl="0"/>
            <a:r>
              <a:rPr lang="en-GB"/>
              <a:t>Three column title area 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6D81FD7A-AF29-9B42-8AF7-30D5BF4CA0B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04682" y="233235"/>
            <a:ext cx="3703156" cy="1080000"/>
          </a:xfrm>
        </p:spPr>
        <p:txBody>
          <a:bodyPr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800" b="1" i="0" kern="1200" spc="-130" baseline="0" dirty="0" smtClean="0">
                <a:solidFill>
                  <a:schemeClr val="tx1"/>
                </a:solidFill>
                <a:latin typeface="Modern Era Bold" panose="02000000000000000000" pitchFamily="2" charset="0"/>
                <a:ea typeface="+mj-ea"/>
                <a:cs typeface="+mj-cs"/>
              </a:defRPr>
            </a:lvl1pPr>
          </a:lstStyle>
          <a:p>
            <a:pPr lvl="0"/>
            <a:r>
              <a:rPr lang="en-GB"/>
              <a:t>Three column title area </a:t>
            </a:r>
          </a:p>
        </p:txBody>
      </p:sp>
    </p:spTree>
    <p:extLst>
      <p:ext uri="{BB962C8B-B14F-4D97-AF65-F5344CB8AC3E}">
        <p14:creationId xmlns:p14="http://schemas.microsoft.com/office/powerpoint/2010/main" val="76706750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s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>
            <a:extLst>
              <a:ext uri="{FF2B5EF4-FFF2-40B4-BE49-F238E27FC236}">
                <a16:creationId xmlns:a16="http://schemas.microsoft.com/office/drawing/2014/main" id="{5A5E79C8-345C-3642-B5AA-17CCEFD9A290}"/>
              </a:ext>
            </a:extLst>
          </p:cNvPr>
          <p:cNvSpPr/>
          <p:nvPr userDrawn="1"/>
        </p:nvSpPr>
        <p:spPr>
          <a:xfrm>
            <a:off x="10010674" y="0"/>
            <a:ext cx="2181007" cy="1155579"/>
          </a:xfrm>
          <a:custGeom>
            <a:avLst/>
            <a:gdLst/>
            <a:ahLst/>
            <a:cxnLst/>
            <a:rect l="l" t="t" r="r" b="b"/>
            <a:pathLst>
              <a:path w="3596640" h="1905635">
                <a:moveTo>
                  <a:pt x="3596462" y="0"/>
                </a:moveTo>
                <a:lnTo>
                  <a:pt x="0" y="0"/>
                </a:lnTo>
                <a:lnTo>
                  <a:pt x="10892" y="15608"/>
                </a:lnTo>
                <a:lnTo>
                  <a:pt x="37091" y="52349"/>
                </a:lnTo>
                <a:lnTo>
                  <a:pt x="63650" y="88814"/>
                </a:lnTo>
                <a:lnTo>
                  <a:pt x="90568" y="124997"/>
                </a:lnTo>
                <a:lnTo>
                  <a:pt x="117843" y="160898"/>
                </a:lnTo>
                <a:lnTo>
                  <a:pt x="145470" y="196514"/>
                </a:lnTo>
                <a:lnTo>
                  <a:pt x="173449" y="231841"/>
                </a:lnTo>
                <a:lnTo>
                  <a:pt x="201776" y="266877"/>
                </a:lnTo>
                <a:lnTo>
                  <a:pt x="230448" y="301621"/>
                </a:lnTo>
                <a:lnTo>
                  <a:pt x="259464" y="336068"/>
                </a:lnTo>
                <a:lnTo>
                  <a:pt x="288820" y="370216"/>
                </a:lnTo>
                <a:lnTo>
                  <a:pt x="318513" y="404063"/>
                </a:lnTo>
                <a:lnTo>
                  <a:pt x="348542" y="437607"/>
                </a:lnTo>
                <a:lnTo>
                  <a:pt x="378904" y="470844"/>
                </a:lnTo>
                <a:lnTo>
                  <a:pt x="409595" y="503772"/>
                </a:lnTo>
                <a:lnTo>
                  <a:pt x="440614" y="536388"/>
                </a:lnTo>
                <a:lnTo>
                  <a:pt x="471957" y="568690"/>
                </a:lnTo>
                <a:lnTo>
                  <a:pt x="503623" y="600675"/>
                </a:lnTo>
                <a:lnTo>
                  <a:pt x="535608" y="632341"/>
                </a:lnTo>
                <a:lnTo>
                  <a:pt x="567910" y="663684"/>
                </a:lnTo>
                <a:lnTo>
                  <a:pt x="600526" y="694703"/>
                </a:lnTo>
                <a:lnTo>
                  <a:pt x="633454" y="725394"/>
                </a:lnTo>
                <a:lnTo>
                  <a:pt x="666691" y="755756"/>
                </a:lnTo>
                <a:lnTo>
                  <a:pt x="700234" y="785785"/>
                </a:lnTo>
                <a:lnTo>
                  <a:pt x="734081" y="815478"/>
                </a:lnTo>
                <a:lnTo>
                  <a:pt x="768230" y="844834"/>
                </a:lnTo>
                <a:lnTo>
                  <a:pt x="802677" y="873850"/>
                </a:lnTo>
                <a:lnTo>
                  <a:pt x="837420" y="902522"/>
                </a:lnTo>
                <a:lnTo>
                  <a:pt x="872456" y="930849"/>
                </a:lnTo>
                <a:lnTo>
                  <a:pt x="907783" y="958828"/>
                </a:lnTo>
                <a:lnTo>
                  <a:pt x="943399" y="986456"/>
                </a:lnTo>
                <a:lnTo>
                  <a:pt x="979300" y="1013730"/>
                </a:lnTo>
                <a:lnTo>
                  <a:pt x="1015483" y="1040648"/>
                </a:lnTo>
                <a:lnTo>
                  <a:pt x="1051948" y="1067208"/>
                </a:lnTo>
                <a:lnTo>
                  <a:pt x="1088689" y="1093406"/>
                </a:lnTo>
                <a:lnTo>
                  <a:pt x="1125706" y="1119241"/>
                </a:lnTo>
                <a:lnTo>
                  <a:pt x="1162996" y="1144708"/>
                </a:lnTo>
                <a:lnTo>
                  <a:pt x="1200555" y="1169807"/>
                </a:lnTo>
                <a:lnTo>
                  <a:pt x="1238382" y="1194534"/>
                </a:lnTo>
                <a:lnTo>
                  <a:pt x="1276473" y="1218887"/>
                </a:lnTo>
                <a:lnTo>
                  <a:pt x="1314826" y="1242863"/>
                </a:lnTo>
                <a:lnTo>
                  <a:pt x="1353439" y="1266459"/>
                </a:lnTo>
                <a:lnTo>
                  <a:pt x="1392309" y="1289673"/>
                </a:lnTo>
                <a:lnTo>
                  <a:pt x="1431432" y="1312502"/>
                </a:lnTo>
                <a:lnTo>
                  <a:pt x="1470808" y="1334943"/>
                </a:lnTo>
                <a:lnTo>
                  <a:pt x="1510432" y="1356995"/>
                </a:lnTo>
                <a:lnTo>
                  <a:pt x="1550303" y="1378654"/>
                </a:lnTo>
                <a:lnTo>
                  <a:pt x="1590417" y="1399918"/>
                </a:lnTo>
                <a:lnTo>
                  <a:pt x="1630773" y="1420784"/>
                </a:lnTo>
                <a:lnTo>
                  <a:pt x="1671367" y="1441249"/>
                </a:lnTo>
                <a:lnTo>
                  <a:pt x="1712197" y="1461312"/>
                </a:lnTo>
                <a:lnTo>
                  <a:pt x="1753260" y="1480968"/>
                </a:lnTo>
                <a:lnTo>
                  <a:pt x="1794554" y="1500217"/>
                </a:lnTo>
                <a:lnTo>
                  <a:pt x="1836076" y="1519054"/>
                </a:lnTo>
                <a:lnTo>
                  <a:pt x="1877824" y="1537478"/>
                </a:lnTo>
                <a:lnTo>
                  <a:pt x="1919794" y="1555486"/>
                </a:lnTo>
                <a:lnTo>
                  <a:pt x="1961985" y="1573075"/>
                </a:lnTo>
                <a:lnTo>
                  <a:pt x="2004393" y="1590242"/>
                </a:lnTo>
                <a:lnTo>
                  <a:pt x="2047017" y="1606986"/>
                </a:lnTo>
                <a:lnTo>
                  <a:pt x="2089852" y="1623303"/>
                </a:lnTo>
                <a:lnTo>
                  <a:pt x="2132898" y="1639191"/>
                </a:lnTo>
                <a:lnTo>
                  <a:pt x="2176151" y="1654647"/>
                </a:lnTo>
                <a:lnTo>
                  <a:pt x="2219608" y="1669668"/>
                </a:lnTo>
                <a:lnTo>
                  <a:pt x="2263267" y="1684253"/>
                </a:lnTo>
                <a:lnTo>
                  <a:pt x="2307126" y="1698397"/>
                </a:lnTo>
                <a:lnTo>
                  <a:pt x="2351181" y="1712100"/>
                </a:lnTo>
                <a:lnTo>
                  <a:pt x="2395431" y="1725358"/>
                </a:lnTo>
                <a:lnTo>
                  <a:pt x="2439872" y="1738168"/>
                </a:lnTo>
                <a:lnTo>
                  <a:pt x="2484502" y="1750528"/>
                </a:lnTo>
                <a:lnTo>
                  <a:pt x="2529318" y="1762435"/>
                </a:lnTo>
                <a:lnTo>
                  <a:pt x="2574318" y="1773887"/>
                </a:lnTo>
                <a:lnTo>
                  <a:pt x="2619499" y="1784882"/>
                </a:lnTo>
                <a:lnTo>
                  <a:pt x="2664859" y="1795415"/>
                </a:lnTo>
                <a:lnTo>
                  <a:pt x="2710394" y="1805486"/>
                </a:lnTo>
                <a:lnTo>
                  <a:pt x="2756102" y="1815090"/>
                </a:lnTo>
                <a:lnTo>
                  <a:pt x="2801982" y="1824226"/>
                </a:lnTo>
                <a:lnTo>
                  <a:pt x="2848029" y="1832892"/>
                </a:lnTo>
                <a:lnTo>
                  <a:pt x="2894241" y="1841083"/>
                </a:lnTo>
                <a:lnTo>
                  <a:pt x="2940617" y="1848799"/>
                </a:lnTo>
                <a:lnTo>
                  <a:pt x="2987152" y="1856035"/>
                </a:lnTo>
                <a:lnTo>
                  <a:pt x="3033845" y="1862790"/>
                </a:lnTo>
                <a:lnTo>
                  <a:pt x="3080693" y="1869061"/>
                </a:lnTo>
                <a:lnTo>
                  <a:pt x="3127693" y="1874846"/>
                </a:lnTo>
                <a:lnTo>
                  <a:pt x="3174844" y="1880141"/>
                </a:lnTo>
                <a:lnTo>
                  <a:pt x="3222141" y="1884944"/>
                </a:lnTo>
                <a:lnTo>
                  <a:pt x="3269582" y="1889253"/>
                </a:lnTo>
                <a:lnTo>
                  <a:pt x="3317166" y="1893064"/>
                </a:lnTo>
                <a:lnTo>
                  <a:pt x="3364889" y="1896376"/>
                </a:lnTo>
                <a:lnTo>
                  <a:pt x="3412748" y="1899186"/>
                </a:lnTo>
                <a:lnTo>
                  <a:pt x="3460742" y="1901490"/>
                </a:lnTo>
                <a:lnTo>
                  <a:pt x="3508867" y="1903287"/>
                </a:lnTo>
                <a:lnTo>
                  <a:pt x="3557121" y="1904574"/>
                </a:lnTo>
                <a:lnTo>
                  <a:pt x="3596462" y="1905203"/>
                </a:lnTo>
                <a:lnTo>
                  <a:pt x="3596462" y="0"/>
                </a:lnTo>
                <a:close/>
              </a:path>
            </a:pathLst>
          </a:custGeom>
          <a:solidFill>
            <a:srgbClr val="00FFE3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1C2445FC-53CB-4745-B75A-7700CCFC9F96}"/>
              </a:ext>
            </a:extLst>
          </p:cNvPr>
          <p:cNvSpPr/>
          <p:nvPr userDrawn="1"/>
        </p:nvSpPr>
        <p:spPr>
          <a:xfrm>
            <a:off x="428" y="5968696"/>
            <a:ext cx="2231835" cy="889115"/>
          </a:xfrm>
          <a:custGeom>
            <a:avLst/>
            <a:gdLst/>
            <a:ahLst/>
            <a:cxnLst/>
            <a:rect l="l" t="t" r="r" b="b"/>
            <a:pathLst>
              <a:path w="3680460" h="1466215">
                <a:moveTo>
                  <a:pt x="376951" y="0"/>
                </a:moveTo>
                <a:lnTo>
                  <a:pt x="328448" y="258"/>
                </a:lnTo>
                <a:lnTo>
                  <a:pt x="280068" y="1032"/>
                </a:lnTo>
                <a:lnTo>
                  <a:pt x="231814" y="2319"/>
                </a:lnTo>
                <a:lnTo>
                  <a:pt x="183689" y="4116"/>
                </a:lnTo>
                <a:lnTo>
                  <a:pt x="135695" y="6420"/>
                </a:lnTo>
                <a:lnTo>
                  <a:pt x="87836" y="9230"/>
                </a:lnTo>
                <a:lnTo>
                  <a:pt x="40113" y="12542"/>
                </a:lnTo>
                <a:lnTo>
                  <a:pt x="0" y="15755"/>
                </a:lnTo>
                <a:lnTo>
                  <a:pt x="0" y="1465734"/>
                </a:lnTo>
                <a:lnTo>
                  <a:pt x="3680347" y="1465734"/>
                </a:lnTo>
                <a:lnTo>
                  <a:pt x="3652052" y="1434760"/>
                </a:lnTo>
                <a:lnTo>
                  <a:pt x="3621361" y="1401832"/>
                </a:lnTo>
                <a:lnTo>
                  <a:pt x="3590342" y="1369215"/>
                </a:lnTo>
                <a:lnTo>
                  <a:pt x="3558999" y="1336913"/>
                </a:lnTo>
                <a:lnTo>
                  <a:pt x="3527333" y="1304928"/>
                </a:lnTo>
                <a:lnTo>
                  <a:pt x="3495348" y="1273263"/>
                </a:lnTo>
                <a:lnTo>
                  <a:pt x="3463046" y="1241919"/>
                </a:lnTo>
                <a:lnTo>
                  <a:pt x="3430430" y="1210901"/>
                </a:lnTo>
                <a:lnTo>
                  <a:pt x="3397502" y="1180209"/>
                </a:lnTo>
                <a:lnTo>
                  <a:pt x="3364265" y="1149848"/>
                </a:lnTo>
                <a:lnTo>
                  <a:pt x="3330722" y="1119819"/>
                </a:lnTo>
                <a:lnTo>
                  <a:pt x="3296875" y="1090125"/>
                </a:lnTo>
                <a:lnTo>
                  <a:pt x="3262726" y="1060769"/>
                </a:lnTo>
                <a:lnTo>
                  <a:pt x="3228279" y="1031754"/>
                </a:lnTo>
                <a:lnTo>
                  <a:pt x="3193536" y="1003081"/>
                </a:lnTo>
                <a:lnTo>
                  <a:pt x="3158500" y="974754"/>
                </a:lnTo>
                <a:lnTo>
                  <a:pt x="3123172" y="946776"/>
                </a:lnTo>
                <a:lnTo>
                  <a:pt x="3087557" y="919148"/>
                </a:lnTo>
                <a:lnTo>
                  <a:pt x="3051656" y="891874"/>
                </a:lnTo>
                <a:lnTo>
                  <a:pt x="3015472" y="864955"/>
                </a:lnTo>
                <a:lnTo>
                  <a:pt x="2979008" y="838396"/>
                </a:lnTo>
                <a:lnTo>
                  <a:pt x="2942266" y="812197"/>
                </a:lnTo>
                <a:lnTo>
                  <a:pt x="2905249" y="786363"/>
                </a:lnTo>
                <a:lnTo>
                  <a:pt x="2867960" y="760895"/>
                </a:lnTo>
                <a:lnTo>
                  <a:pt x="2830401" y="735797"/>
                </a:lnTo>
                <a:lnTo>
                  <a:pt x="2792574" y="711070"/>
                </a:lnTo>
                <a:lnTo>
                  <a:pt x="2754483" y="686717"/>
                </a:lnTo>
                <a:lnTo>
                  <a:pt x="2716129" y="662741"/>
                </a:lnTo>
                <a:lnTo>
                  <a:pt x="2677517" y="639145"/>
                </a:lnTo>
                <a:lnTo>
                  <a:pt x="2638647" y="615931"/>
                </a:lnTo>
                <a:lnTo>
                  <a:pt x="2599523" y="593102"/>
                </a:lnTo>
                <a:lnTo>
                  <a:pt x="2560148" y="570661"/>
                </a:lnTo>
                <a:lnTo>
                  <a:pt x="2520524" y="548609"/>
                </a:lnTo>
                <a:lnTo>
                  <a:pt x="2480653" y="526950"/>
                </a:lnTo>
                <a:lnTo>
                  <a:pt x="2440539" y="505686"/>
                </a:lnTo>
                <a:lnTo>
                  <a:pt x="2400183" y="484821"/>
                </a:lnTo>
                <a:lnTo>
                  <a:pt x="2359589" y="464355"/>
                </a:lnTo>
                <a:lnTo>
                  <a:pt x="2318759" y="444293"/>
                </a:lnTo>
                <a:lnTo>
                  <a:pt x="2277696" y="424636"/>
                </a:lnTo>
                <a:lnTo>
                  <a:pt x="2236402" y="405388"/>
                </a:lnTo>
                <a:lnTo>
                  <a:pt x="2194880" y="386551"/>
                </a:lnTo>
                <a:lnTo>
                  <a:pt x="2153132" y="368127"/>
                </a:lnTo>
                <a:lnTo>
                  <a:pt x="2111161" y="350119"/>
                </a:lnTo>
                <a:lnTo>
                  <a:pt x="2068971" y="332530"/>
                </a:lnTo>
                <a:lnTo>
                  <a:pt x="2026562" y="315363"/>
                </a:lnTo>
                <a:lnTo>
                  <a:pt x="1983939" y="298619"/>
                </a:lnTo>
                <a:lnTo>
                  <a:pt x="1941103" y="282302"/>
                </a:lnTo>
                <a:lnTo>
                  <a:pt x="1898058" y="266414"/>
                </a:lnTo>
                <a:lnTo>
                  <a:pt x="1854805" y="250958"/>
                </a:lnTo>
                <a:lnTo>
                  <a:pt x="1811348" y="235937"/>
                </a:lnTo>
                <a:lnTo>
                  <a:pt x="1767688" y="221352"/>
                </a:lnTo>
                <a:lnTo>
                  <a:pt x="1723830" y="207208"/>
                </a:lnTo>
                <a:lnTo>
                  <a:pt x="1679774" y="193505"/>
                </a:lnTo>
                <a:lnTo>
                  <a:pt x="1635525" y="180247"/>
                </a:lnTo>
                <a:lnTo>
                  <a:pt x="1591084" y="167437"/>
                </a:lnTo>
                <a:lnTo>
                  <a:pt x="1546454" y="155077"/>
                </a:lnTo>
                <a:lnTo>
                  <a:pt x="1501638" y="143170"/>
                </a:lnTo>
                <a:lnTo>
                  <a:pt x="1456638" y="131718"/>
                </a:lnTo>
                <a:lnTo>
                  <a:pt x="1411457" y="120724"/>
                </a:lnTo>
                <a:lnTo>
                  <a:pt x="1366097" y="110190"/>
                </a:lnTo>
                <a:lnTo>
                  <a:pt x="1320562" y="100120"/>
                </a:lnTo>
                <a:lnTo>
                  <a:pt x="1274853" y="90515"/>
                </a:lnTo>
                <a:lnTo>
                  <a:pt x="1228974" y="81379"/>
                </a:lnTo>
                <a:lnTo>
                  <a:pt x="1182927" y="72714"/>
                </a:lnTo>
                <a:lnTo>
                  <a:pt x="1136715" y="64522"/>
                </a:lnTo>
                <a:lnTo>
                  <a:pt x="1090339" y="56807"/>
                </a:lnTo>
                <a:lnTo>
                  <a:pt x="1043804" y="49570"/>
                </a:lnTo>
                <a:lnTo>
                  <a:pt x="997111" y="42815"/>
                </a:lnTo>
                <a:lnTo>
                  <a:pt x="950263" y="36544"/>
                </a:lnTo>
                <a:lnTo>
                  <a:pt x="903262" y="30760"/>
                </a:lnTo>
                <a:lnTo>
                  <a:pt x="856112" y="25465"/>
                </a:lnTo>
                <a:lnTo>
                  <a:pt x="808815" y="20662"/>
                </a:lnTo>
                <a:lnTo>
                  <a:pt x="761373" y="16353"/>
                </a:lnTo>
                <a:lnTo>
                  <a:pt x="713790" y="12542"/>
                </a:lnTo>
                <a:lnTo>
                  <a:pt x="666067" y="9230"/>
                </a:lnTo>
                <a:lnTo>
                  <a:pt x="618207" y="6420"/>
                </a:lnTo>
                <a:lnTo>
                  <a:pt x="570214" y="4116"/>
                </a:lnTo>
                <a:lnTo>
                  <a:pt x="522089" y="2319"/>
                </a:lnTo>
                <a:lnTo>
                  <a:pt x="473835" y="1032"/>
                </a:lnTo>
                <a:lnTo>
                  <a:pt x="425455" y="258"/>
                </a:lnTo>
                <a:lnTo>
                  <a:pt x="376951" y="0"/>
                </a:lnTo>
                <a:close/>
              </a:path>
            </a:pathLst>
          </a:custGeom>
          <a:solidFill>
            <a:srgbClr val="00FFE3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1" y="233235"/>
            <a:ext cx="11619839" cy="1080000"/>
          </a:xfrm>
        </p:spPr>
        <p:txBody>
          <a:bodyPr/>
          <a:lstStyle>
            <a:lvl1pPr>
              <a:defRPr sz="2800" baseline="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6926DD4-6883-C049-82E5-5B5C35F17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000" y="2954217"/>
            <a:ext cx="3703157" cy="2641321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EF4A6A9-E3F4-2E40-9EB4-EB8996466E6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246342" y="2954217"/>
            <a:ext cx="3703157" cy="2641321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366D9EF-468E-6B41-ADE0-805E5AABC31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204682" y="2954217"/>
            <a:ext cx="3703157" cy="2641321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B49A19-CD46-3C44-908A-3AF8A5104CA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8001" y="1687514"/>
            <a:ext cx="3703159" cy="1069975"/>
          </a:xfrm>
        </p:spPr>
        <p:txBody>
          <a:bodyPr/>
          <a:lstStyle>
            <a:lvl1pPr>
              <a:defRPr sz="8500" b="1" i="0" spc="-200" baseline="0">
                <a:latin typeface="Modern Era Bold" panose="02000000000000000000" pitchFamily="2" charset="0"/>
              </a:defRPr>
            </a:lvl1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F518AC78-AE79-7A48-993D-BD817DE1044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46342" y="1687514"/>
            <a:ext cx="3703159" cy="1069975"/>
          </a:xfrm>
        </p:spPr>
        <p:txBody>
          <a:bodyPr/>
          <a:lstStyle>
            <a:lvl1pPr>
              <a:defRPr sz="8500" b="1" i="0" spc="-200" baseline="0">
                <a:latin typeface="Modern Era Bold" panose="02000000000000000000" pitchFamily="2" charset="0"/>
              </a:defRPr>
            </a:lvl1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EB6E82E4-3A86-AA4A-9B52-6F3BB69B59C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4682" y="1687514"/>
            <a:ext cx="3703159" cy="1069975"/>
          </a:xfrm>
        </p:spPr>
        <p:txBody>
          <a:bodyPr/>
          <a:lstStyle>
            <a:lvl1pPr>
              <a:defRPr sz="8500" b="1" i="0" spc="-200" baseline="0">
                <a:latin typeface="Modern Era Bold" panose="02000000000000000000" pitchFamily="2" charset="0"/>
              </a:defRPr>
            </a:lvl1pPr>
          </a:lstStyle>
          <a:p>
            <a:pPr lvl="0"/>
            <a:r>
              <a:rPr lang="en-GB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77090676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s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>
            <a:extLst>
              <a:ext uri="{FF2B5EF4-FFF2-40B4-BE49-F238E27FC236}">
                <a16:creationId xmlns:a16="http://schemas.microsoft.com/office/drawing/2014/main" id="{5A5E79C8-345C-3642-B5AA-17CCEFD9A290}"/>
              </a:ext>
            </a:extLst>
          </p:cNvPr>
          <p:cNvSpPr/>
          <p:nvPr userDrawn="1"/>
        </p:nvSpPr>
        <p:spPr>
          <a:xfrm>
            <a:off x="10010674" y="0"/>
            <a:ext cx="2181007" cy="1155579"/>
          </a:xfrm>
          <a:custGeom>
            <a:avLst/>
            <a:gdLst/>
            <a:ahLst/>
            <a:cxnLst/>
            <a:rect l="l" t="t" r="r" b="b"/>
            <a:pathLst>
              <a:path w="3596640" h="1905635">
                <a:moveTo>
                  <a:pt x="3596462" y="0"/>
                </a:moveTo>
                <a:lnTo>
                  <a:pt x="0" y="0"/>
                </a:lnTo>
                <a:lnTo>
                  <a:pt x="10892" y="15608"/>
                </a:lnTo>
                <a:lnTo>
                  <a:pt x="37091" y="52349"/>
                </a:lnTo>
                <a:lnTo>
                  <a:pt x="63650" y="88814"/>
                </a:lnTo>
                <a:lnTo>
                  <a:pt x="90568" y="124997"/>
                </a:lnTo>
                <a:lnTo>
                  <a:pt x="117843" y="160898"/>
                </a:lnTo>
                <a:lnTo>
                  <a:pt x="145470" y="196514"/>
                </a:lnTo>
                <a:lnTo>
                  <a:pt x="173449" y="231841"/>
                </a:lnTo>
                <a:lnTo>
                  <a:pt x="201776" y="266877"/>
                </a:lnTo>
                <a:lnTo>
                  <a:pt x="230448" y="301621"/>
                </a:lnTo>
                <a:lnTo>
                  <a:pt x="259464" y="336068"/>
                </a:lnTo>
                <a:lnTo>
                  <a:pt x="288820" y="370216"/>
                </a:lnTo>
                <a:lnTo>
                  <a:pt x="318513" y="404063"/>
                </a:lnTo>
                <a:lnTo>
                  <a:pt x="348542" y="437607"/>
                </a:lnTo>
                <a:lnTo>
                  <a:pt x="378904" y="470844"/>
                </a:lnTo>
                <a:lnTo>
                  <a:pt x="409595" y="503772"/>
                </a:lnTo>
                <a:lnTo>
                  <a:pt x="440614" y="536388"/>
                </a:lnTo>
                <a:lnTo>
                  <a:pt x="471957" y="568690"/>
                </a:lnTo>
                <a:lnTo>
                  <a:pt x="503623" y="600675"/>
                </a:lnTo>
                <a:lnTo>
                  <a:pt x="535608" y="632341"/>
                </a:lnTo>
                <a:lnTo>
                  <a:pt x="567910" y="663684"/>
                </a:lnTo>
                <a:lnTo>
                  <a:pt x="600526" y="694703"/>
                </a:lnTo>
                <a:lnTo>
                  <a:pt x="633454" y="725394"/>
                </a:lnTo>
                <a:lnTo>
                  <a:pt x="666691" y="755756"/>
                </a:lnTo>
                <a:lnTo>
                  <a:pt x="700234" y="785785"/>
                </a:lnTo>
                <a:lnTo>
                  <a:pt x="734081" y="815478"/>
                </a:lnTo>
                <a:lnTo>
                  <a:pt x="768230" y="844834"/>
                </a:lnTo>
                <a:lnTo>
                  <a:pt x="802677" y="873850"/>
                </a:lnTo>
                <a:lnTo>
                  <a:pt x="837420" y="902522"/>
                </a:lnTo>
                <a:lnTo>
                  <a:pt x="872456" y="930849"/>
                </a:lnTo>
                <a:lnTo>
                  <a:pt x="907783" y="958828"/>
                </a:lnTo>
                <a:lnTo>
                  <a:pt x="943399" y="986456"/>
                </a:lnTo>
                <a:lnTo>
                  <a:pt x="979300" y="1013730"/>
                </a:lnTo>
                <a:lnTo>
                  <a:pt x="1015483" y="1040648"/>
                </a:lnTo>
                <a:lnTo>
                  <a:pt x="1051948" y="1067208"/>
                </a:lnTo>
                <a:lnTo>
                  <a:pt x="1088689" y="1093406"/>
                </a:lnTo>
                <a:lnTo>
                  <a:pt x="1125706" y="1119241"/>
                </a:lnTo>
                <a:lnTo>
                  <a:pt x="1162996" y="1144708"/>
                </a:lnTo>
                <a:lnTo>
                  <a:pt x="1200555" y="1169807"/>
                </a:lnTo>
                <a:lnTo>
                  <a:pt x="1238382" y="1194534"/>
                </a:lnTo>
                <a:lnTo>
                  <a:pt x="1276473" y="1218887"/>
                </a:lnTo>
                <a:lnTo>
                  <a:pt x="1314826" y="1242863"/>
                </a:lnTo>
                <a:lnTo>
                  <a:pt x="1353439" y="1266459"/>
                </a:lnTo>
                <a:lnTo>
                  <a:pt x="1392309" y="1289673"/>
                </a:lnTo>
                <a:lnTo>
                  <a:pt x="1431432" y="1312502"/>
                </a:lnTo>
                <a:lnTo>
                  <a:pt x="1470808" y="1334943"/>
                </a:lnTo>
                <a:lnTo>
                  <a:pt x="1510432" y="1356995"/>
                </a:lnTo>
                <a:lnTo>
                  <a:pt x="1550303" y="1378654"/>
                </a:lnTo>
                <a:lnTo>
                  <a:pt x="1590417" y="1399918"/>
                </a:lnTo>
                <a:lnTo>
                  <a:pt x="1630773" y="1420784"/>
                </a:lnTo>
                <a:lnTo>
                  <a:pt x="1671367" y="1441249"/>
                </a:lnTo>
                <a:lnTo>
                  <a:pt x="1712197" y="1461312"/>
                </a:lnTo>
                <a:lnTo>
                  <a:pt x="1753260" y="1480968"/>
                </a:lnTo>
                <a:lnTo>
                  <a:pt x="1794554" y="1500217"/>
                </a:lnTo>
                <a:lnTo>
                  <a:pt x="1836076" y="1519054"/>
                </a:lnTo>
                <a:lnTo>
                  <a:pt x="1877824" y="1537478"/>
                </a:lnTo>
                <a:lnTo>
                  <a:pt x="1919794" y="1555486"/>
                </a:lnTo>
                <a:lnTo>
                  <a:pt x="1961985" y="1573075"/>
                </a:lnTo>
                <a:lnTo>
                  <a:pt x="2004393" y="1590242"/>
                </a:lnTo>
                <a:lnTo>
                  <a:pt x="2047017" y="1606986"/>
                </a:lnTo>
                <a:lnTo>
                  <a:pt x="2089852" y="1623303"/>
                </a:lnTo>
                <a:lnTo>
                  <a:pt x="2132898" y="1639191"/>
                </a:lnTo>
                <a:lnTo>
                  <a:pt x="2176151" y="1654647"/>
                </a:lnTo>
                <a:lnTo>
                  <a:pt x="2219608" y="1669668"/>
                </a:lnTo>
                <a:lnTo>
                  <a:pt x="2263267" y="1684253"/>
                </a:lnTo>
                <a:lnTo>
                  <a:pt x="2307126" y="1698397"/>
                </a:lnTo>
                <a:lnTo>
                  <a:pt x="2351181" y="1712100"/>
                </a:lnTo>
                <a:lnTo>
                  <a:pt x="2395431" y="1725358"/>
                </a:lnTo>
                <a:lnTo>
                  <a:pt x="2439872" y="1738168"/>
                </a:lnTo>
                <a:lnTo>
                  <a:pt x="2484502" y="1750528"/>
                </a:lnTo>
                <a:lnTo>
                  <a:pt x="2529318" y="1762435"/>
                </a:lnTo>
                <a:lnTo>
                  <a:pt x="2574318" y="1773887"/>
                </a:lnTo>
                <a:lnTo>
                  <a:pt x="2619499" y="1784882"/>
                </a:lnTo>
                <a:lnTo>
                  <a:pt x="2664859" y="1795415"/>
                </a:lnTo>
                <a:lnTo>
                  <a:pt x="2710394" y="1805486"/>
                </a:lnTo>
                <a:lnTo>
                  <a:pt x="2756102" y="1815090"/>
                </a:lnTo>
                <a:lnTo>
                  <a:pt x="2801982" y="1824226"/>
                </a:lnTo>
                <a:lnTo>
                  <a:pt x="2848029" y="1832892"/>
                </a:lnTo>
                <a:lnTo>
                  <a:pt x="2894241" y="1841083"/>
                </a:lnTo>
                <a:lnTo>
                  <a:pt x="2940617" y="1848799"/>
                </a:lnTo>
                <a:lnTo>
                  <a:pt x="2987152" y="1856035"/>
                </a:lnTo>
                <a:lnTo>
                  <a:pt x="3033845" y="1862790"/>
                </a:lnTo>
                <a:lnTo>
                  <a:pt x="3080693" y="1869061"/>
                </a:lnTo>
                <a:lnTo>
                  <a:pt x="3127693" y="1874846"/>
                </a:lnTo>
                <a:lnTo>
                  <a:pt x="3174844" y="1880141"/>
                </a:lnTo>
                <a:lnTo>
                  <a:pt x="3222141" y="1884944"/>
                </a:lnTo>
                <a:lnTo>
                  <a:pt x="3269582" y="1889253"/>
                </a:lnTo>
                <a:lnTo>
                  <a:pt x="3317166" y="1893064"/>
                </a:lnTo>
                <a:lnTo>
                  <a:pt x="3364889" y="1896376"/>
                </a:lnTo>
                <a:lnTo>
                  <a:pt x="3412748" y="1899186"/>
                </a:lnTo>
                <a:lnTo>
                  <a:pt x="3460742" y="1901490"/>
                </a:lnTo>
                <a:lnTo>
                  <a:pt x="3508867" y="1903287"/>
                </a:lnTo>
                <a:lnTo>
                  <a:pt x="3557121" y="1904574"/>
                </a:lnTo>
                <a:lnTo>
                  <a:pt x="3596462" y="1905203"/>
                </a:lnTo>
                <a:lnTo>
                  <a:pt x="3596462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1C2445FC-53CB-4745-B75A-7700CCFC9F96}"/>
              </a:ext>
            </a:extLst>
          </p:cNvPr>
          <p:cNvSpPr/>
          <p:nvPr userDrawn="1"/>
        </p:nvSpPr>
        <p:spPr>
          <a:xfrm>
            <a:off x="428" y="5968696"/>
            <a:ext cx="2231835" cy="889115"/>
          </a:xfrm>
          <a:custGeom>
            <a:avLst/>
            <a:gdLst/>
            <a:ahLst/>
            <a:cxnLst/>
            <a:rect l="l" t="t" r="r" b="b"/>
            <a:pathLst>
              <a:path w="3680460" h="1466215">
                <a:moveTo>
                  <a:pt x="376951" y="0"/>
                </a:moveTo>
                <a:lnTo>
                  <a:pt x="328448" y="258"/>
                </a:lnTo>
                <a:lnTo>
                  <a:pt x="280068" y="1032"/>
                </a:lnTo>
                <a:lnTo>
                  <a:pt x="231814" y="2319"/>
                </a:lnTo>
                <a:lnTo>
                  <a:pt x="183689" y="4116"/>
                </a:lnTo>
                <a:lnTo>
                  <a:pt x="135695" y="6420"/>
                </a:lnTo>
                <a:lnTo>
                  <a:pt x="87836" y="9230"/>
                </a:lnTo>
                <a:lnTo>
                  <a:pt x="40113" y="12542"/>
                </a:lnTo>
                <a:lnTo>
                  <a:pt x="0" y="15755"/>
                </a:lnTo>
                <a:lnTo>
                  <a:pt x="0" y="1465734"/>
                </a:lnTo>
                <a:lnTo>
                  <a:pt x="3680347" y="1465734"/>
                </a:lnTo>
                <a:lnTo>
                  <a:pt x="3652052" y="1434760"/>
                </a:lnTo>
                <a:lnTo>
                  <a:pt x="3621361" y="1401832"/>
                </a:lnTo>
                <a:lnTo>
                  <a:pt x="3590342" y="1369215"/>
                </a:lnTo>
                <a:lnTo>
                  <a:pt x="3558999" y="1336913"/>
                </a:lnTo>
                <a:lnTo>
                  <a:pt x="3527333" y="1304928"/>
                </a:lnTo>
                <a:lnTo>
                  <a:pt x="3495348" y="1273263"/>
                </a:lnTo>
                <a:lnTo>
                  <a:pt x="3463046" y="1241919"/>
                </a:lnTo>
                <a:lnTo>
                  <a:pt x="3430430" y="1210901"/>
                </a:lnTo>
                <a:lnTo>
                  <a:pt x="3397502" y="1180209"/>
                </a:lnTo>
                <a:lnTo>
                  <a:pt x="3364265" y="1149848"/>
                </a:lnTo>
                <a:lnTo>
                  <a:pt x="3330722" y="1119819"/>
                </a:lnTo>
                <a:lnTo>
                  <a:pt x="3296875" y="1090125"/>
                </a:lnTo>
                <a:lnTo>
                  <a:pt x="3262726" y="1060769"/>
                </a:lnTo>
                <a:lnTo>
                  <a:pt x="3228279" y="1031754"/>
                </a:lnTo>
                <a:lnTo>
                  <a:pt x="3193536" y="1003081"/>
                </a:lnTo>
                <a:lnTo>
                  <a:pt x="3158500" y="974754"/>
                </a:lnTo>
                <a:lnTo>
                  <a:pt x="3123172" y="946776"/>
                </a:lnTo>
                <a:lnTo>
                  <a:pt x="3087557" y="919148"/>
                </a:lnTo>
                <a:lnTo>
                  <a:pt x="3051656" y="891874"/>
                </a:lnTo>
                <a:lnTo>
                  <a:pt x="3015472" y="864955"/>
                </a:lnTo>
                <a:lnTo>
                  <a:pt x="2979008" y="838396"/>
                </a:lnTo>
                <a:lnTo>
                  <a:pt x="2942266" y="812197"/>
                </a:lnTo>
                <a:lnTo>
                  <a:pt x="2905249" y="786363"/>
                </a:lnTo>
                <a:lnTo>
                  <a:pt x="2867960" y="760895"/>
                </a:lnTo>
                <a:lnTo>
                  <a:pt x="2830401" y="735797"/>
                </a:lnTo>
                <a:lnTo>
                  <a:pt x="2792574" y="711070"/>
                </a:lnTo>
                <a:lnTo>
                  <a:pt x="2754483" y="686717"/>
                </a:lnTo>
                <a:lnTo>
                  <a:pt x="2716129" y="662741"/>
                </a:lnTo>
                <a:lnTo>
                  <a:pt x="2677517" y="639145"/>
                </a:lnTo>
                <a:lnTo>
                  <a:pt x="2638647" y="615931"/>
                </a:lnTo>
                <a:lnTo>
                  <a:pt x="2599523" y="593102"/>
                </a:lnTo>
                <a:lnTo>
                  <a:pt x="2560148" y="570661"/>
                </a:lnTo>
                <a:lnTo>
                  <a:pt x="2520524" y="548609"/>
                </a:lnTo>
                <a:lnTo>
                  <a:pt x="2480653" y="526950"/>
                </a:lnTo>
                <a:lnTo>
                  <a:pt x="2440539" y="505686"/>
                </a:lnTo>
                <a:lnTo>
                  <a:pt x="2400183" y="484821"/>
                </a:lnTo>
                <a:lnTo>
                  <a:pt x="2359589" y="464355"/>
                </a:lnTo>
                <a:lnTo>
                  <a:pt x="2318759" y="444293"/>
                </a:lnTo>
                <a:lnTo>
                  <a:pt x="2277696" y="424636"/>
                </a:lnTo>
                <a:lnTo>
                  <a:pt x="2236402" y="405388"/>
                </a:lnTo>
                <a:lnTo>
                  <a:pt x="2194880" y="386551"/>
                </a:lnTo>
                <a:lnTo>
                  <a:pt x="2153132" y="368127"/>
                </a:lnTo>
                <a:lnTo>
                  <a:pt x="2111161" y="350119"/>
                </a:lnTo>
                <a:lnTo>
                  <a:pt x="2068971" y="332530"/>
                </a:lnTo>
                <a:lnTo>
                  <a:pt x="2026562" y="315363"/>
                </a:lnTo>
                <a:lnTo>
                  <a:pt x="1983939" y="298619"/>
                </a:lnTo>
                <a:lnTo>
                  <a:pt x="1941103" y="282302"/>
                </a:lnTo>
                <a:lnTo>
                  <a:pt x="1898058" y="266414"/>
                </a:lnTo>
                <a:lnTo>
                  <a:pt x="1854805" y="250958"/>
                </a:lnTo>
                <a:lnTo>
                  <a:pt x="1811348" y="235937"/>
                </a:lnTo>
                <a:lnTo>
                  <a:pt x="1767688" y="221352"/>
                </a:lnTo>
                <a:lnTo>
                  <a:pt x="1723830" y="207208"/>
                </a:lnTo>
                <a:lnTo>
                  <a:pt x="1679774" y="193505"/>
                </a:lnTo>
                <a:lnTo>
                  <a:pt x="1635525" y="180247"/>
                </a:lnTo>
                <a:lnTo>
                  <a:pt x="1591084" y="167437"/>
                </a:lnTo>
                <a:lnTo>
                  <a:pt x="1546454" y="155077"/>
                </a:lnTo>
                <a:lnTo>
                  <a:pt x="1501638" y="143170"/>
                </a:lnTo>
                <a:lnTo>
                  <a:pt x="1456638" y="131718"/>
                </a:lnTo>
                <a:lnTo>
                  <a:pt x="1411457" y="120724"/>
                </a:lnTo>
                <a:lnTo>
                  <a:pt x="1366097" y="110190"/>
                </a:lnTo>
                <a:lnTo>
                  <a:pt x="1320562" y="100120"/>
                </a:lnTo>
                <a:lnTo>
                  <a:pt x="1274853" y="90515"/>
                </a:lnTo>
                <a:lnTo>
                  <a:pt x="1228974" y="81379"/>
                </a:lnTo>
                <a:lnTo>
                  <a:pt x="1182927" y="72714"/>
                </a:lnTo>
                <a:lnTo>
                  <a:pt x="1136715" y="64522"/>
                </a:lnTo>
                <a:lnTo>
                  <a:pt x="1090339" y="56807"/>
                </a:lnTo>
                <a:lnTo>
                  <a:pt x="1043804" y="49570"/>
                </a:lnTo>
                <a:lnTo>
                  <a:pt x="997111" y="42815"/>
                </a:lnTo>
                <a:lnTo>
                  <a:pt x="950263" y="36544"/>
                </a:lnTo>
                <a:lnTo>
                  <a:pt x="903262" y="30760"/>
                </a:lnTo>
                <a:lnTo>
                  <a:pt x="856112" y="25465"/>
                </a:lnTo>
                <a:lnTo>
                  <a:pt x="808815" y="20662"/>
                </a:lnTo>
                <a:lnTo>
                  <a:pt x="761373" y="16353"/>
                </a:lnTo>
                <a:lnTo>
                  <a:pt x="713790" y="12542"/>
                </a:lnTo>
                <a:lnTo>
                  <a:pt x="666067" y="9230"/>
                </a:lnTo>
                <a:lnTo>
                  <a:pt x="618207" y="6420"/>
                </a:lnTo>
                <a:lnTo>
                  <a:pt x="570214" y="4116"/>
                </a:lnTo>
                <a:lnTo>
                  <a:pt x="522089" y="2319"/>
                </a:lnTo>
                <a:lnTo>
                  <a:pt x="473835" y="1032"/>
                </a:lnTo>
                <a:lnTo>
                  <a:pt x="425455" y="258"/>
                </a:lnTo>
                <a:lnTo>
                  <a:pt x="376951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1" y="233235"/>
            <a:ext cx="11619839" cy="1080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6926DD4-6883-C049-82E5-5B5C35F17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000" y="2954217"/>
            <a:ext cx="3703157" cy="2641321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EF4A6A9-E3F4-2E40-9EB4-EB8996466E6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246342" y="2954217"/>
            <a:ext cx="3703157" cy="2641321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366D9EF-468E-6B41-ADE0-805E5AABC31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204682" y="2954217"/>
            <a:ext cx="3703157" cy="2641321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B49A19-CD46-3C44-908A-3AF8A5104CA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8001" y="1687514"/>
            <a:ext cx="3703159" cy="1069975"/>
          </a:xfrm>
        </p:spPr>
        <p:txBody>
          <a:bodyPr/>
          <a:lstStyle>
            <a:lvl1pPr>
              <a:defRPr sz="8500" b="1" i="0" spc="-200" baseline="0">
                <a:latin typeface="Modern Era Bold" panose="02000000000000000000" pitchFamily="2" charset="0"/>
              </a:defRPr>
            </a:lvl1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F518AC78-AE79-7A48-993D-BD817DE1044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46342" y="1687514"/>
            <a:ext cx="3703159" cy="1069975"/>
          </a:xfrm>
        </p:spPr>
        <p:txBody>
          <a:bodyPr/>
          <a:lstStyle>
            <a:lvl1pPr>
              <a:defRPr sz="8500" b="1" i="0" spc="-200" baseline="0">
                <a:latin typeface="Modern Era Bold" panose="02000000000000000000" pitchFamily="2" charset="0"/>
              </a:defRPr>
            </a:lvl1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EB6E82E4-3A86-AA4A-9B52-6F3BB69B59C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4682" y="1687514"/>
            <a:ext cx="3703159" cy="1069975"/>
          </a:xfrm>
        </p:spPr>
        <p:txBody>
          <a:bodyPr/>
          <a:lstStyle>
            <a:lvl1pPr>
              <a:defRPr sz="8500" b="1" i="0" spc="-200" baseline="0">
                <a:latin typeface="Modern Era Bold" panose="02000000000000000000" pitchFamily="2" charset="0"/>
              </a:defRPr>
            </a:lvl1pPr>
          </a:lstStyle>
          <a:p>
            <a:pPr lvl="0"/>
            <a:r>
              <a:rPr lang="en-GB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70172379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s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1" y="233235"/>
            <a:ext cx="11619839" cy="1080000"/>
          </a:xfrm>
        </p:spPr>
        <p:txBody>
          <a:bodyPr/>
          <a:lstStyle>
            <a:lvl1pPr>
              <a:defRPr sz="2800" baseline="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5EB1657-E0FD-274B-84D0-669D25D91B2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1593768"/>
            <a:ext cx="4063715" cy="4064083"/>
          </a:xfrm>
          <a:prstGeom prst="ellipse">
            <a:avLst/>
          </a:prstGeom>
          <a:solidFill>
            <a:schemeClr val="bg2"/>
          </a:solidFill>
        </p:spPr>
        <p:txBody>
          <a:bodyPr tIns="180000"/>
          <a:lstStyle>
            <a:lvl1pPr algn="ctr">
              <a:defRPr sz="8500" b="1" i="0" spc="-200" baseline="0">
                <a:latin typeface="Modern Era Bold" panose="02000000000000000000" pitchFamily="2" charset="0"/>
              </a:defRPr>
            </a:lvl1pPr>
            <a:lvl2pPr marL="0" indent="0" algn="ctr">
              <a:spcBef>
                <a:spcPts val="600"/>
              </a:spcBef>
              <a:buNone/>
              <a:defRPr sz="1600"/>
            </a:lvl2pPr>
            <a:lvl3pPr marL="143996" indent="0" algn="ctr">
              <a:buNone/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F3B79489-B232-5141-ABE5-8F1581561E8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4573" y="1593768"/>
            <a:ext cx="4063715" cy="4064083"/>
          </a:xfrm>
          <a:prstGeom prst="ellipse">
            <a:avLst/>
          </a:prstGeom>
          <a:solidFill>
            <a:schemeClr val="bg2"/>
          </a:solidFill>
        </p:spPr>
        <p:txBody>
          <a:bodyPr tIns="180000"/>
          <a:lstStyle>
            <a:lvl1pPr algn="ctr">
              <a:defRPr sz="8500" b="1" i="0" spc="-200" baseline="0">
                <a:latin typeface="Modern Era Bold" panose="02000000000000000000" pitchFamily="2" charset="0"/>
              </a:defRPr>
            </a:lvl1pPr>
            <a:lvl2pPr marL="0" indent="0" algn="ctr">
              <a:spcBef>
                <a:spcPts val="600"/>
              </a:spcBef>
              <a:buNone/>
              <a:defRPr sz="1600"/>
            </a:lvl2pPr>
            <a:lvl3pPr marL="143996" indent="0" algn="ctr">
              <a:buNone/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40A7274E-42FE-9647-AE6D-647E39B04F8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128288" y="1593768"/>
            <a:ext cx="4063715" cy="4064083"/>
          </a:xfrm>
          <a:prstGeom prst="ellipse">
            <a:avLst/>
          </a:prstGeom>
          <a:solidFill>
            <a:schemeClr val="bg2"/>
          </a:solidFill>
        </p:spPr>
        <p:txBody>
          <a:bodyPr tIns="180000"/>
          <a:lstStyle>
            <a:lvl1pPr algn="ctr">
              <a:defRPr sz="8500" b="1" i="0" spc="-200" baseline="0">
                <a:latin typeface="Modern Era Bold" panose="02000000000000000000" pitchFamily="2" charset="0"/>
              </a:defRPr>
            </a:lvl1pPr>
            <a:lvl2pPr marL="0" indent="0" algn="ctr">
              <a:spcBef>
                <a:spcPts val="600"/>
              </a:spcBef>
              <a:buNone/>
              <a:defRPr sz="1600"/>
            </a:lvl2pPr>
            <a:lvl3pPr marL="143996" indent="0" algn="ctr">
              <a:buNone/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11E238A-E9E3-5F4C-AA32-DF7195D661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0163" y="3621741"/>
            <a:ext cx="3423388" cy="1973797"/>
          </a:xfrm>
        </p:spPr>
        <p:txBody>
          <a:bodyPr/>
          <a:lstStyle>
            <a:lvl1pPr algn="ctr">
              <a:defRPr sz="1600"/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BCAFCF7-8F14-BC41-8A70-38E3C8390A1D}"/>
              </a:ext>
            </a:extLst>
          </p:cNvPr>
          <p:cNvSpPr>
            <a:spLocks noGrp="1"/>
          </p:cNvSpPr>
          <p:nvPr>
            <p:ph sz="half" idx="21"/>
          </p:nvPr>
        </p:nvSpPr>
        <p:spPr>
          <a:xfrm>
            <a:off x="4384736" y="3621741"/>
            <a:ext cx="3423388" cy="1973797"/>
          </a:xfrm>
        </p:spPr>
        <p:txBody>
          <a:bodyPr/>
          <a:lstStyle>
            <a:lvl1pPr algn="ctr">
              <a:defRPr sz="1600"/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07F834F-44B6-FA45-A8B5-4C43916A4428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8448451" y="3621741"/>
            <a:ext cx="3423388" cy="1973797"/>
          </a:xfrm>
        </p:spPr>
        <p:txBody>
          <a:bodyPr/>
          <a:lstStyle>
            <a:lvl1pPr algn="ctr">
              <a:defRPr sz="1600"/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350972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s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1" y="233235"/>
            <a:ext cx="11619839" cy="1080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5EB1657-E0FD-274B-84D0-669D25D91B2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1593768"/>
            <a:ext cx="4063715" cy="4064083"/>
          </a:xfrm>
          <a:prstGeom prst="ellipse">
            <a:avLst/>
          </a:prstGeom>
          <a:solidFill>
            <a:schemeClr val="tx1"/>
          </a:solidFill>
        </p:spPr>
        <p:txBody>
          <a:bodyPr tIns="180000"/>
          <a:lstStyle>
            <a:lvl1pPr algn="ctr">
              <a:defRPr sz="8500" b="1" i="0" spc="-200" baseline="0">
                <a:solidFill>
                  <a:schemeClr val="tx2"/>
                </a:solidFill>
                <a:latin typeface="Modern Era Bold" panose="02000000000000000000" pitchFamily="2" charset="0"/>
              </a:defRPr>
            </a:lvl1pPr>
            <a:lvl2pPr marL="0" indent="0" algn="ctr"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2pPr>
            <a:lvl3pPr marL="143996" indent="0" algn="ctr">
              <a:buNone/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F3B79489-B232-5141-ABE5-8F1581561E8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4573" y="1593768"/>
            <a:ext cx="4063715" cy="4064083"/>
          </a:xfrm>
          <a:prstGeom prst="ellipse">
            <a:avLst/>
          </a:prstGeom>
          <a:solidFill>
            <a:schemeClr val="tx1"/>
          </a:solidFill>
        </p:spPr>
        <p:txBody>
          <a:bodyPr tIns="180000"/>
          <a:lstStyle>
            <a:lvl1pPr algn="ctr">
              <a:defRPr sz="8500" b="1" i="0" spc="-200" baseline="0">
                <a:solidFill>
                  <a:schemeClr val="tx2"/>
                </a:solidFill>
                <a:latin typeface="Modern Era Bold" panose="02000000000000000000" pitchFamily="2" charset="0"/>
              </a:defRPr>
            </a:lvl1pPr>
            <a:lvl2pPr marL="0" indent="0" algn="ctr"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2pPr>
            <a:lvl3pPr marL="143996" indent="0" algn="ctr">
              <a:buNone/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40A7274E-42FE-9647-AE6D-647E39B04F8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128288" y="1593768"/>
            <a:ext cx="4063715" cy="4064083"/>
          </a:xfrm>
          <a:prstGeom prst="ellipse">
            <a:avLst/>
          </a:prstGeom>
          <a:solidFill>
            <a:schemeClr val="tx1"/>
          </a:solidFill>
        </p:spPr>
        <p:txBody>
          <a:bodyPr tIns="180000"/>
          <a:lstStyle>
            <a:lvl1pPr algn="ctr">
              <a:defRPr sz="8500" b="1" i="0" spc="-200" baseline="0">
                <a:solidFill>
                  <a:schemeClr val="tx2"/>
                </a:solidFill>
                <a:latin typeface="Modern Era Bold" panose="02000000000000000000" pitchFamily="2" charset="0"/>
              </a:defRPr>
            </a:lvl1pPr>
            <a:lvl2pPr marL="0" indent="0" algn="ctr"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2pPr>
            <a:lvl3pPr marL="143996" indent="0" algn="ctr">
              <a:buNone/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8A2E25C-4FF8-994E-98B8-EDD55A12B2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0163" y="3621741"/>
            <a:ext cx="3423388" cy="1973797"/>
          </a:xfrm>
        </p:spPr>
        <p:txBody>
          <a:bodyPr/>
          <a:lstStyle>
            <a:lvl1pPr algn="ctr">
              <a:defRPr sz="1600">
                <a:solidFill>
                  <a:schemeClr val="tx2"/>
                </a:solidFill>
              </a:defRPr>
            </a:lvl1pPr>
            <a:lvl2pPr algn="ctr">
              <a:defRPr sz="1600">
                <a:solidFill>
                  <a:schemeClr val="tx2"/>
                </a:solidFill>
              </a:defRPr>
            </a:lvl2pPr>
            <a:lvl3pPr algn="ctr">
              <a:defRPr sz="1600">
                <a:solidFill>
                  <a:schemeClr val="tx2"/>
                </a:solidFill>
              </a:defRPr>
            </a:lvl3pPr>
            <a:lvl4pPr algn="ctr">
              <a:defRPr sz="1600">
                <a:solidFill>
                  <a:schemeClr val="tx2"/>
                </a:solidFill>
              </a:defRPr>
            </a:lvl4pPr>
            <a:lvl5pPr algn="ctr"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97931E-DF3C-0D4A-954A-D071FC0B26B5}"/>
              </a:ext>
            </a:extLst>
          </p:cNvPr>
          <p:cNvSpPr>
            <a:spLocks noGrp="1"/>
          </p:cNvSpPr>
          <p:nvPr>
            <p:ph sz="half" idx="21"/>
          </p:nvPr>
        </p:nvSpPr>
        <p:spPr>
          <a:xfrm>
            <a:off x="4384736" y="3621741"/>
            <a:ext cx="3423388" cy="1973797"/>
          </a:xfrm>
        </p:spPr>
        <p:txBody>
          <a:bodyPr/>
          <a:lstStyle>
            <a:lvl1pPr algn="ctr">
              <a:defRPr sz="1600">
                <a:solidFill>
                  <a:schemeClr val="tx2"/>
                </a:solidFill>
              </a:defRPr>
            </a:lvl1pPr>
            <a:lvl2pPr algn="ctr">
              <a:defRPr sz="1600">
                <a:solidFill>
                  <a:schemeClr val="tx2"/>
                </a:solidFill>
              </a:defRPr>
            </a:lvl2pPr>
            <a:lvl3pPr algn="ctr">
              <a:defRPr sz="1600">
                <a:solidFill>
                  <a:schemeClr val="tx2"/>
                </a:solidFill>
              </a:defRPr>
            </a:lvl3pPr>
            <a:lvl4pPr algn="ctr">
              <a:defRPr sz="1600">
                <a:solidFill>
                  <a:schemeClr val="tx2"/>
                </a:solidFill>
              </a:defRPr>
            </a:lvl4pPr>
            <a:lvl5pPr algn="ctr"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19BE289-B585-614D-BC88-E323D4ECD506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8448451" y="3621741"/>
            <a:ext cx="3423388" cy="1973797"/>
          </a:xfrm>
        </p:spPr>
        <p:txBody>
          <a:bodyPr/>
          <a:lstStyle>
            <a:lvl1pPr algn="ctr">
              <a:defRPr sz="1600">
                <a:solidFill>
                  <a:schemeClr val="tx2"/>
                </a:solidFill>
              </a:defRPr>
            </a:lvl1pPr>
            <a:lvl2pPr algn="ctr">
              <a:defRPr sz="1600">
                <a:solidFill>
                  <a:schemeClr val="tx2"/>
                </a:solidFill>
              </a:defRPr>
            </a:lvl2pPr>
            <a:lvl3pPr algn="ctr">
              <a:defRPr sz="1600">
                <a:solidFill>
                  <a:schemeClr val="tx2"/>
                </a:solidFill>
              </a:defRPr>
            </a:lvl3pPr>
            <a:lvl4pPr algn="ctr">
              <a:defRPr sz="1600">
                <a:solidFill>
                  <a:schemeClr val="tx2"/>
                </a:solidFill>
              </a:defRPr>
            </a:lvl4pPr>
            <a:lvl5pPr algn="ctr"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7445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5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>
            <a:extLst>
              <a:ext uri="{FF2B5EF4-FFF2-40B4-BE49-F238E27FC236}">
                <a16:creationId xmlns:a16="http://schemas.microsoft.com/office/drawing/2014/main" id="{5FF1CF83-A579-8F46-BD39-3225DBD27A66}"/>
              </a:ext>
            </a:extLst>
          </p:cNvPr>
          <p:cNvSpPr/>
          <p:nvPr userDrawn="1"/>
        </p:nvSpPr>
        <p:spPr>
          <a:xfrm>
            <a:off x="1632715" y="4346898"/>
            <a:ext cx="4140000" cy="2511103"/>
          </a:xfrm>
          <a:custGeom>
            <a:avLst/>
            <a:gdLst>
              <a:gd name="connsiteX0" fmla="*/ 2070000 w 4140000"/>
              <a:gd name="connsiteY0" fmla="*/ 0 h 2511102"/>
              <a:gd name="connsiteX1" fmla="*/ 4140000 w 4140000"/>
              <a:gd name="connsiteY1" fmla="*/ 2070000 h 2511102"/>
              <a:gd name="connsiteX2" fmla="*/ 4097945 w 4140000"/>
              <a:gd name="connsiteY2" fmla="*/ 2487177 h 2511102"/>
              <a:gd name="connsiteX3" fmla="*/ 4091794 w 4140000"/>
              <a:gd name="connsiteY3" fmla="*/ 2511102 h 2511102"/>
              <a:gd name="connsiteX4" fmla="*/ 48207 w 4140000"/>
              <a:gd name="connsiteY4" fmla="*/ 2511102 h 2511102"/>
              <a:gd name="connsiteX5" fmla="*/ 42055 w 4140000"/>
              <a:gd name="connsiteY5" fmla="*/ 2487177 h 2511102"/>
              <a:gd name="connsiteX6" fmla="*/ 0 w 4140000"/>
              <a:gd name="connsiteY6" fmla="*/ 2070000 h 2511102"/>
              <a:gd name="connsiteX7" fmla="*/ 2070000 w 4140000"/>
              <a:gd name="connsiteY7" fmla="*/ 0 h 2511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40000" h="2511102">
                <a:moveTo>
                  <a:pt x="2070000" y="0"/>
                </a:moveTo>
                <a:cubicBezTo>
                  <a:pt x="3213229" y="0"/>
                  <a:pt x="4140000" y="926771"/>
                  <a:pt x="4140000" y="2070000"/>
                </a:cubicBezTo>
                <a:cubicBezTo>
                  <a:pt x="4140000" y="2212903"/>
                  <a:pt x="4125519" y="2352425"/>
                  <a:pt x="4097945" y="2487177"/>
                </a:cubicBezTo>
                <a:lnTo>
                  <a:pt x="4091794" y="2511102"/>
                </a:lnTo>
                <a:lnTo>
                  <a:pt x="48207" y="2511102"/>
                </a:lnTo>
                <a:lnTo>
                  <a:pt x="42055" y="2487177"/>
                </a:lnTo>
                <a:cubicBezTo>
                  <a:pt x="14481" y="2352425"/>
                  <a:pt x="0" y="2212903"/>
                  <a:pt x="0" y="2070000"/>
                </a:cubicBezTo>
                <a:cubicBezTo>
                  <a:pt x="0" y="926771"/>
                  <a:pt x="926771" y="0"/>
                  <a:pt x="2070000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3CD09524-1AF3-3E4B-BC80-9809A4E7196D}"/>
              </a:ext>
            </a:extLst>
          </p:cNvPr>
          <p:cNvSpPr/>
          <p:nvPr userDrawn="1"/>
        </p:nvSpPr>
        <p:spPr>
          <a:xfrm>
            <a:off x="5139643" y="0"/>
            <a:ext cx="5112000" cy="3841445"/>
          </a:xfrm>
          <a:custGeom>
            <a:avLst/>
            <a:gdLst>
              <a:gd name="connsiteX0" fmla="*/ 349262 w 5112000"/>
              <a:gd name="connsiteY0" fmla="*/ 0 h 3841445"/>
              <a:gd name="connsiteX1" fmla="*/ 4762738 w 5112000"/>
              <a:gd name="connsiteY1" fmla="*/ 0 h 3841445"/>
              <a:gd name="connsiteX2" fmla="*/ 4803505 w 5112000"/>
              <a:gd name="connsiteY2" fmla="*/ 67104 h 3841445"/>
              <a:gd name="connsiteX3" fmla="*/ 5112000 w 5112000"/>
              <a:gd name="connsiteY3" fmla="*/ 1285445 h 3841445"/>
              <a:gd name="connsiteX4" fmla="*/ 2556000 w 5112000"/>
              <a:gd name="connsiteY4" fmla="*/ 3841445 h 3841445"/>
              <a:gd name="connsiteX5" fmla="*/ 0 w 5112000"/>
              <a:gd name="connsiteY5" fmla="*/ 1285445 h 3841445"/>
              <a:gd name="connsiteX6" fmla="*/ 308495 w 5112000"/>
              <a:gd name="connsiteY6" fmla="*/ 67104 h 3841445"/>
              <a:gd name="connsiteX7" fmla="*/ 349262 w 5112000"/>
              <a:gd name="connsiteY7" fmla="*/ 0 h 3841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12000" h="3841445">
                <a:moveTo>
                  <a:pt x="349262" y="0"/>
                </a:moveTo>
                <a:lnTo>
                  <a:pt x="4762738" y="0"/>
                </a:lnTo>
                <a:lnTo>
                  <a:pt x="4803505" y="67104"/>
                </a:lnTo>
                <a:cubicBezTo>
                  <a:pt x="5000246" y="429272"/>
                  <a:pt x="5112000" y="844308"/>
                  <a:pt x="5112000" y="1285445"/>
                </a:cubicBezTo>
                <a:cubicBezTo>
                  <a:pt x="5112000" y="2697085"/>
                  <a:pt x="3967640" y="3841445"/>
                  <a:pt x="2556000" y="3841445"/>
                </a:cubicBezTo>
                <a:cubicBezTo>
                  <a:pt x="1144360" y="3841445"/>
                  <a:pt x="0" y="2697085"/>
                  <a:pt x="0" y="1285445"/>
                </a:cubicBezTo>
                <a:cubicBezTo>
                  <a:pt x="0" y="844308"/>
                  <a:pt x="111754" y="429272"/>
                  <a:pt x="308495" y="67104"/>
                </a:cubicBezTo>
                <a:lnTo>
                  <a:pt x="349262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206DA394-0B86-8142-B11B-5BDAE60889E9}"/>
              </a:ext>
            </a:extLst>
          </p:cNvPr>
          <p:cNvSpPr/>
          <p:nvPr userDrawn="1"/>
        </p:nvSpPr>
        <p:spPr>
          <a:xfrm>
            <a:off x="9770301" y="4501329"/>
            <a:ext cx="2421699" cy="2356673"/>
          </a:xfrm>
          <a:custGeom>
            <a:avLst/>
            <a:gdLst>
              <a:gd name="connsiteX0" fmla="*/ 2000006 w 2421698"/>
              <a:gd name="connsiteY0" fmla="*/ 0 h 2356673"/>
              <a:gd name="connsiteX1" fmla="*/ 2403077 w 2421698"/>
              <a:gd name="connsiteY1" fmla="*/ 40633 h 2356673"/>
              <a:gd name="connsiteX2" fmla="*/ 2421698 w 2421698"/>
              <a:gd name="connsiteY2" fmla="*/ 45421 h 2356673"/>
              <a:gd name="connsiteX3" fmla="*/ 2421698 w 2421698"/>
              <a:gd name="connsiteY3" fmla="*/ 2356673 h 2356673"/>
              <a:gd name="connsiteX4" fmla="*/ 33551 w 2421698"/>
              <a:gd name="connsiteY4" fmla="*/ 2356673 h 2356673"/>
              <a:gd name="connsiteX5" fmla="*/ 10326 w 2421698"/>
              <a:gd name="connsiteY5" fmla="*/ 2204495 h 2356673"/>
              <a:gd name="connsiteX6" fmla="*/ 0 w 2421698"/>
              <a:gd name="connsiteY6" fmla="*/ 2000006 h 2356673"/>
              <a:gd name="connsiteX7" fmla="*/ 2000006 w 2421698"/>
              <a:gd name="connsiteY7" fmla="*/ 0 h 2356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21698" h="2356673">
                <a:moveTo>
                  <a:pt x="2000006" y="0"/>
                </a:moveTo>
                <a:cubicBezTo>
                  <a:pt x="2138078" y="0"/>
                  <a:pt x="2272881" y="13991"/>
                  <a:pt x="2403077" y="40633"/>
                </a:cubicBezTo>
                <a:lnTo>
                  <a:pt x="2421698" y="45421"/>
                </a:lnTo>
                <a:lnTo>
                  <a:pt x="2421698" y="2356673"/>
                </a:lnTo>
                <a:lnTo>
                  <a:pt x="33551" y="2356673"/>
                </a:lnTo>
                <a:lnTo>
                  <a:pt x="10326" y="2204495"/>
                </a:lnTo>
                <a:cubicBezTo>
                  <a:pt x="3498" y="2137260"/>
                  <a:pt x="0" y="2069042"/>
                  <a:pt x="0" y="2000006"/>
                </a:cubicBezTo>
                <a:cubicBezTo>
                  <a:pt x="0" y="895433"/>
                  <a:pt x="895433" y="0"/>
                  <a:pt x="2000006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E9CE2CD-614B-6548-82A0-86562B61DF51}"/>
              </a:ext>
            </a:extLst>
          </p:cNvPr>
          <p:cNvSpPr>
            <a:spLocks noChangeAspect="1"/>
          </p:cNvSpPr>
          <p:nvPr userDrawn="1"/>
        </p:nvSpPr>
        <p:spPr>
          <a:xfrm>
            <a:off x="2905491" y="1609452"/>
            <a:ext cx="1598400" cy="15984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F44CEBBF-81A8-CE4A-89D7-0A99349ECEB4}"/>
              </a:ext>
            </a:extLst>
          </p:cNvPr>
          <p:cNvSpPr/>
          <p:nvPr userDrawn="1"/>
        </p:nvSpPr>
        <p:spPr>
          <a:xfrm>
            <a:off x="6901347" y="5595723"/>
            <a:ext cx="1598400" cy="1262279"/>
          </a:xfrm>
          <a:custGeom>
            <a:avLst/>
            <a:gdLst>
              <a:gd name="connsiteX0" fmla="*/ 799200 w 1598400"/>
              <a:gd name="connsiteY0" fmla="*/ 0 h 1262279"/>
              <a:gd name="connsiteX1" fmla="*/ 1598400 w 1598400"/>
              <a:gd name="connsiteY1" fmla="*/ 799200 h 1262279"/>
              <a:gd name="connsiteX2" fmla="*/ 1461909 w 1598400"/>
              <a:gd name="connsiteY2" fmla="*/ 1246040 h 1262279"/>
              <a:gd name="connsiteX3" fmla="*/ 1448511 w 1598400"/>
              <a:gd name="connsiteY3" fmla="*/ 1262279 h 1262279"/>
              <a:gd name="connsiteX4" fmla="*/ 149890 w 1598400"/>
              <a:gd name="connsiteY4" fmla="*/ 1262279 h 1262279"/>
              <a:gd name="connsiteX5" fmla="*/ 136491 w 1598400"/>
              <a:gd name="connsiteY5" fmla="*/ 1246040 h 1262279"/>
              <a:gd name="connsiteX6" fmla="*/ 0 w 1598400"/>
              <a:gd name="connsiteY6" fmla="*/ 799200 h 1262279"/>
              <a:gd name="connsiteX7" fmla="*/ 799200 w 1598400"/>
              <a:gd name="connsiteY7" fmla="*/ 0 h 1262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98400" h="1262279">
                <a:moveTo>
                  <a:pt x="799200" y="0"/>
                </a:moveTo>
                <a:cubicBezTo>
                  <a:pt x="1240586" y="0"/>
                  <a:pt x="1598400" y="357814"/>
                  <a:pt x="1598400" y="799200"/>
                </a:cubicBezTo>
                <a:cubicBezTo>
                  <a:pt x="1598400" y="964720"/>
                  <a:pt x="1548082" y="1118487"/>
                  <a:pt x="1461909" y="1246040"/>
                </a:cubicBezTo>
                <a:lnTo>
                  <a:pt x="1448511" y="1262279"/>
                </a:lnTo>
                <a:lnTo>
                  <a:pt x="149890" y="1262279"/>
                </a:lnTo>
                <a:lnTo>
                  <a:pt x="136491" y="1246040"/>
                </a:lnTo>
                <a:cubicBezTo>
                  <a:pt x="50318" y="1118487"/>
                  <a:pt x="0" y="964720"/>
                  <a:pt x="0" y="799200"/>
                </a:cubicBezTo>
                <a:cubicBezTo>
                  <a:pt x="0" y="357814"/>
                  <a:pt x="357814" y="0"/>
                  <a:pt x="799200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581BC6-5D66-7B47-B979-C8030D53B9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Presentation </a:t>
            </a:r>
            <a:br>
              <a:rPr lang="en-GB"/>
            </a:br>
            <a:r>
              <a:rPr lang="en-GB"/>
              <a:t>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A18C38AA-72CF-CE40-8361-3D263DDF29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001" y="3276000"/>
            <a:ext cx="9116596" cy="1584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600" baseline="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056E553-D8F1-5E4C-8D62-6A1A358007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003809" y="6356350"/>
            <a:ext cx="1738952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endParaRPr lang="en-GB"/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4E2EAB9F-6FCA-2145-A8E3-237F1F6E6F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8411" y="263344"/>
            <a:ext cx="1130315" cy="55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32692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s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1" y="233235"/>
            <a:ext cx="11619839" cy="1080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5EB1657-E0FD-274B-84D0-669D25D91B2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1593768"/>
            <a:ext cx="4063715" cy="4064083"/>
          </a:xfrm>
          <a:prstGeom prst="ellipse">
            <a:avLst/>
          </a:prstGeom>
          <a:solidFill>
            <a:schemeClr val="accent4"/>
          </a:solidFill>
        </p:spPr>
        <p:txBody>
          <a:bodyPr tIns="180000"/>
          <a:lstStyle>
            <a:lvl1pPr algn="ctr">
              <a:defRPr sz="8500" b="1" i="0" spc="-200" baseline="0">
                <a:latin typeface="Modern Era Bold" panose="02000000000000000000" pitchFamily="2" charset="0"/>
              </a:defRPr>
            </a:lvl1pPr>
            <a:lvl2pPr marL="0" indent="0" algn="ctr">
              <a:spcBef>
                <a:spcPts val="600"/>
              </a:spcBef>
              <a:buNone/>
              <a:defRPr sz="1600"/>
            </a:lvl2pPr>
            <a:lvl3pPr marL="143996" indent="0" algn="ctr">
              <a:buNone/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F3B79489-B232-5141-ABE5-8F1581561E8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4573" y="1593768"/>
            <a:ext cx="4063715" cy="4064083"/>
          </a:xfrm>
          <a:prstGeom prst="ellipse">
            <a:avLst/>
          </a:prstGeom>
          <a:solidFill>
            <a:schemeClr val="accent4"/>
          </a:solidFill>
        </p:spPr>
        <p:txBody>
          <a:bodyPr tIns="180000"/>
          <a:lstStyle>
            <a:lvl1pPr algn="ctr">
              <a:defRPr sz="8500" b="1" i="0" spc="-200" baseline="0">
                <a:latin typeface="Modern Era Bold" panose="02000000000000000000" pitchFamily="2" charset="0"/>
              </a:defRPr>
            </a:lvl1pPr>
            <a:lvl2pPr marL="0" indent="0" algn="ctr">
              <a:spcBef>
                <a:spcPts val="600"/>
              </a:spcBef>
              <a:buNone/>
              <a:defRPr sz="1600"/>
            </a:lvl2pPr>
            <a:lvl3pPr marL="143996" indent="0" algn="ctr">
              <a:buNone/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40A7274E-42FE-9647-AE6D-647E39B04F8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128288" y="1593768"/>
            <a:ext cx="4063715" cy="4064083"/>
          </a:xfrm>
          <a:prstGeom prst="ellipse">
            <a:avLst/>
          </a:prstGeom>
          <a:solidFill>
            <a:schemeClr val="accent4"/>
          </a:solidFill>
        </p:spPr>
        <p:txBody>
          <a:bodyPr tIns="180000"/>
          <a:lstStyle>
            <a:lvl1pPr algn="ctr">
              <a:defRPr sz="8500" b="1" i="0" spc="-200" baseline="0">
                <a:latin typeface="Modern Era Bold" panose="02000000000000000000" pitchFamily="2" charset="0"/>
              </a:defRPr>
            </a:lvl1pPr>
            <a:lvl2pPr marL="0" indent="0" algn="ctr">
              <a:spcBef>
                <a:spcPts val="600"/>
              </a:spcBef>
              <a:buNone/>
              <a:defRPr sz="1600"/>
            </a:lvl2pPr>
            <a:lvl3pPr marL="143996" indent="0" algn="ctr">
              <a:buNone/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71A8B81-0A96-9545-A832-959487CB5A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0163" y="3621741"/>
            <a:ext cx="3423388" cy="1973797"/>
          </a:xfrm>
        </p:spPr>
        <p:txBody>
          <a:bodyPr/>
          <a:lstStyle>
            <a:lvl1pPr algn="ctr">
              <a:defRPr sz="1600"/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E262045-4AC3-2C4B-B832-0CF3359C6423}"/>
              </a:ext>
            </a:extLst>
          </p:cNvPr>
          <p:cNvSpPr>
            <a:spLocks noGrp="1"/>
          </p:cNvSpPr>
          <p:nvPr>
            <p:ph sz="half" idx="21"/>
          </p:nvPr>
        </p:nvSpPr>
        <p:spPr>
          <a:xfrm>
            <a:off x="4384736" y="3621741"/>
            <a:ext cx="3423388" cy="1973797"/>
          </a:xfrm>
        </p:spPr>
        <p:txBody>
          <a:bodyPr/>
          <a:lstStyle>
            <a:lvl1pPr algn="ctr">
              <a:defRPr sz="1600"/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96D4F98-32E8-2149-A8D6-222AA3D86FD6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8448451" y="3621741"/>
            <a:ext cx="3423388" cy="1973797"/>
          </a:xfrm>
        </p:spPr>
        <p:txBody>
          <a:bodyPr/>
          <a:lstStyle>
            <a:lvl1pPr algn="ctr">
              <a:defRPr sz="1600"/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5919543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2">
            <a:extLst>
              <a:ext uri="{FF2B5EF4-FFF2-40B4-BE49-F238E27FC236}">
                <a16:creationId xmlns:a16="http://schemas.microsoft.com/office/drawing/2014/main" id="{244A6908-A240-1842-B139-2B7A97F38A1F}"/>
              </a:ext>
            </a:extLst>
          </p:cNvPr>
          <p:cNvSpPr/>
          <p:nvPr userDrawn="1"/>
        </p:nvSpPr>
        <p:spPr>
          <a:xfrm>
            <a:off x="368048" y="6038428"/>
            <a:ext cx="2503305" cy="819417"/>
          </a:xfrm>
          <a:custGeom>
            <a:avLst/>
            <a:gdLst/>
            <a:ahLst/>
            <a:cxnLst/>
            <a:rect l="l" t="t" r="r" b="b"/>
            <a:pathLst>
              <a:path w="4128135" h="1351279">
                <a:moveTo>
                  <a:pt x="2063845" y="0"/>
                </a:moveTo>
                <a:lnTo>
                  <a:pt x="2015524" y="508"/>
                </a:lnTo>
                <a:lnTo>
                  <a:pt x="1967452" y="2026"/>
                </a:lnTo>
                <a:lnTo>
                  <a:pt x="1919639" y="4544"/>
                </a:lnTo>
                <a:lnTo>
                  <a:pt x="1872094" y="8051"/>
                </a:lnTo>
                <a:lnTo>
                  <a:pt x="1824828" y="12538"/>
                </a:lnTo>
                <a:lnTo>
                  <a:pt x="1777851" y="17994"/>
                </a:lnTo>
                <a:lnTo>
                  <a:pt x="1731173" y="24409"/>
                </a:lnTo>
                <a:lnTo>
                  <a:pt x="1684805" y="31773"/>
                </a:lnTo>
                <a:lnTo>
                  <a:pt x="1638756" y="40075"/>
                </a:lnTo>
                <a:lnTo>
                  <a:pt x="1593036" y="49307"/>
                </a:lnTo>
                <a:lnTo>
                  <a:pt x="1547657" y="59456"/>
                </a:lnTo>
                <a:lnTo>
                  <a:pt x="1502627" y="70515"/>
                </a:lnTo>
                <a:lnTo>
                  <a:pt x="1457957" y="82471"/>
                </a:lnTo>
                <a:lnTo>
                  <a:pt x="1413657" y="95315"/>
                </a:lnTo>
                <a:lnTo>
                  <a:pt x="1369738" y="109037"/>
                </a:lnTo>
                <a:lnTo>
                  <a:pt x="1326210" y="123627"/>
                </a:lnTo>
                <a:lnTo>
                  <a:pt x="1283082" y="139074"/>
                </a:lnTo>
                <a:lnTo>
                  <a:pt x="1240364" y="155369"/>
                </a:lnTo>
                <a:lnTo>
                  <a:pt x="1198068" y="172501"/>
                </a:lnTo>
                <a:lnTo>
                  <a:pt x="1156203" y="190460"/>
                </a:lnTo>
                <a:lnTo>
                  <a:pt x="1114779" y="209236"/>
                </a:lnTo>
                <a:lnTo>
                  <a:pt x="1073807" y="228819"/>
                </a:lnTo>
                <a:lnTo>
                  <a:pt x="1033296" y="249198"/>
                </a:lnTo>
                <a:lnTo>
                  <a:pt x="993257" y="270364"/>
                </a:lnTo>
                <a:lnTo>
                  <a:pt x="953700" y="292306"/>
                </a:lnTo>
                <a:lnTo>
                  <a:pt x="914635" y="315014"/>
                </a:lnTo>
                <a:lnTo>
                  <a:pt x="876072" y="338479"/>
                </a:lnTo>
                <a:lnTo>
                  <a:pt x="838022" y="362689"/>
                </a:lnTo>
                <a:lnTo>
                  <a:pt x="800494" y="387635"/>
                </a:lnTo>
                <a:lnTo>
                  <a:pt x="763498" y="413306"/>
                </a:lnTo>
                <a:lnTo>
                  <a:pt x="727046" y="439693"/>
                </a:lnTo>
                <a:lnTo>
                  <a:pt x="691146" y="466785"/>
                </a:lnTo>
                <a:lnTo>
                  <a:pt x="655810" y="494572"/>
                </a:lnTo>
                <a:lnTo>
                  <a:pt x="621046" y="523045"/>
                </a:lnTo>
                <a:lnTo>
                  <a:pt x="586866" y="552192"/>
                </a:lnTo>
                <a:lnTo>
                  <a:pt x="553280" y="582003"/>
                </a:lnTo>
                <a:lnTo>
                  <a:pt x="520298" y="612469"/>
                </a:lnTo>
                <a:lnTo>
                  <a:pt x="487929" y="643580"/>
                </a:lnTo>
                <a:lnTo>
                  <a:pt x="456184" y="675324"/>
                </a:lnTo>
                <a:lnTo>
                  <a:pt x="425074" y="707693"/>
                </a:lnTo>
                <a:lnTo>
                  <a:pt x="394608" y="740676"/>
                </a:lnTo>
                <a:lnTo>
                  <a:pt x="364796" y="774262"/>
                </a:lnTo>
                <a:lnTo>
                  <a:pt x="335649" y="808442"/>
                </a:lnTo>
                <a:lnTo>
                  <a:pt x="307177" y="843205"/>
                </a:lnTo>
                <a:lnTo>
                  <a:pt x="279390" y="878541"/>
                </a:lnTo>
                <a:lnTo>
                  <a:pt x="252298" y="914441"/>
                </a:lnTo>
                <a:lnTo>
                  <a:pt x="225911" y="950894"/>
                </a:lnTo>
                <a:lnTo>
                  <a:pt x="200239" y="987889"/>
                </a:lnTo>
                <a:lnTo>
                  <a:pt x="175294" y="1025417"/>
                </a:lnTo>
                <a:lnTo>
                  <a:pt x="151083" y="1063467"/>
                </a:lnTo>
                <a:lnTo>
                  <a:pt x="127619" y="1102030"/>
                </a:lnTo>
                <a:lnTo>
                  <a:pt x="104911" y="1141095"/>
                </a:lnTo>
                <a:lnTo>
                  <a:pt x="82969" y="1180653"/>
                </a:lnTo>
                <a:lnTo>
                  <a:pt x="61803" y="1220692"/>
                </a:lnTo>
                <a:lnTo>
                  <a:pt x="41423" y="1261202"/>
                </a:lnTo>
                <a:lnTo>
                  <a:pt x="21841" y="1302175"/>
                </a:lnTo>
                <a:lnTo>
                  <a:pt x="3065" y="1343599"/>
                </a:lnTo>
                <a:lnTo>
                  <a:pt x="0" y="1350744"/>
                </a:lnTo>
                <a:lnTo>
                  <a:pt x="4127690" y="1350744"/>
                </a:lnTo>
                <a:lnTo>
                  <a:pt x="4105849" y="1302175"/>
                </a:lnTo>
                <a:lnTo>
                  <a:pt x="4086266" y="1261202"/>
                </a:lnTo>
                <a:lnTo>
                  <a:pt x="4065887" y="1220692"/>
                </a:lnTo>
                <a:lnTo>
                  <a:pt x="4044721" y="1180653"/>
                </a:lnTo>
                <a:lnTo>
                  <a:pt x="4022779" y="1141095"/>
                </a:lnTo>
                <a:lnTo>
                  <a:pt x="4000070" y="1102030"/>
                </a:lnTo>
                <a:lnTo>
                  <a:pt x="3976606" y="1063467"/>
                </a:lnTo>
                <a:lnTo>
                  <a:pt x="3952396" y="1025417"/>
                </a:lnTo>
                <a:lnTo>
                  <a:pt x="3927450" y="987889"/>
                </a:lnTo>
                <a:lnTo>
                  <a:pt x="3901778" y="950894"/>
                </a:lnTo>
                <a:lnTo>
                  <a:pt x="3875391" y="914441"/>
                </a:lnTo>
                <a:lnTo>
                  <a:pt x="3848299" y="878541"/>
                </a:lnTo>
                <a:lnTo>
                  <a:pt x="3820512" y="843205"/>
                </a:lnTo>
                <a:lnTo>
                  <a:pt x="3792040" y="808442"/>
                </a:lnTo>
                <a:lnTo>
                  <a:pt x="3762893" y="774262"/>
                </a:lnTo>
                <a:lnTo>
                  <a:pt x="3733081" y="740676"/>
                </a:lnTo>
                <a:lnTo>
                  <a:pt x="3702615" y="707693"/>
                </a:lnTo>
                <a:lnTo>
                  <a:pt x="3671505" y="675324"/>
                </a:lnTo>
                <a:lnTo>
                  <a:pt x="3639760" y="643580"/>
                </a:lnTo>
                <a:lnTo>
                  <a:pt x="3607391" y="612469"/>
                </a:lnTo>
                <a:lnTo>
                  <a:pt x="3574409" y="582003"/>
                </a:lnTo>
                <a:lnTo>
                  <a:pt x="3540823" y="552192"/>
                </a:lnTo>
                <a:lnTo>
                  <a:pt x="3506643" y="523045"/>
                </a:lnTo>
                <a:lnTo>
                  <a:pt x="3471880" y="494572"/>
                </a:lnTo>
                <a:lnTo>
                  <a:pt x="3436543" y="466785"/>
                </a:lnTo>
                <a:lnTo>
                  <a:pt x="3400643" y="439693"/>
                </a:lnTo>
                <a:lnTo>
                  <a:pt x="3364191" y="413306"/>
                </a:lnTo>
                <a:lnTo>
                  <a:pt x="3327196" y="387635"/>
                </a:lnTo>
                <a:lnTo>
                  <a:pt x="3289667" y="362689"/>
                </a:lnTo>
                <a:lnTo>
                  <a:pt x="3251617" y="338479"/>
                </a:lnTo>
                <a:lnTo>
                  <a:pt x="3213054" y="315014"/>
                </a:lnTo>
                <a:lnTo>
                  <a:pt x="3173989" y="292306"/>
                </a:lnTo>
                <a:lnTo>
                  <a:pt x="3134432" y="270364"/>
                </a:lnTo>
                <a:lnTo>
                  <a:pt x="3094393" y="249198"/>
                </a:lnTo>
                <a:lnTo>
                  <a:pt x="3053882" y="228819"/>
                </a:lnTo>
                <a:lnTo>
                  <a:pt x="3012910" y="209236"/>
                </a:lnTo>
                <a:lnTo>
                  <a:pt x="2971486" y="190460"/>
                </a:lnTo>
                <a:lnTo>
                  <a:pt x="2929621" y="172501"/>
                </a:lnTo>
                <a:lnTo>
                  <a:pt x="2887325" y="155369"/>
                </a:lnTo>
                <a:lnTo>
                  <a:pt x="2844608" y="139074"/>
                </a:lnTo>
                <a:lnTo>
                  <a:pt x="2801480" y="123627"/>
                </a:lnTo>
                <a:lnTo>
                  <a:pt x="2757951" y="109037"/>
                </a:lnTo>
                <a:lnTo>
                  <a:pt x="2714032" y="95315"/>
                </a:lnTo>
                <a:lnTo>
                  <a:pt x="2669732" y="82471"/>
                </a:lnTo>
                <a:lnTo>
                  <a:pt x="2625062" y="70515"/>
                </a:lnTo>
                <a:lnTo>
                  <a:pt x="2580033" y="59456"/>
                </a:lnTo>
                <a:lnTo>
                  <a:pt x="2534653" y="49307"/>
                </a:lnTo>
                <a:lnTo>
                  <a:pt x="2488933" y="40075"/>
                </a:lnTo>
                <a:lnTo>
                  <a:pt x="2442884" y="31773"/>
                </a:lnTo>
                <a:lnTo>
                  <a:pt x="2396516" y="24409"/>
                </a:lnTo>
                <a:lnTo>
                  <a:pt x="2349838" y="17994"/>
                </a:lnTo>
                <a:lnTo>
                  <a:pt x="2302861" y="12538"/>
                </a:lnTo>
                <a:lnTo>
                  <a:pt x="2255595" y="8051"/>
                </a:lnTo>
                <a:lnTo>
                  <a:pt x="2208050" y="4544"/>
                </a:lnTo>
                <a:lnTo>
                  <a:pt x="2160237" y="2026"/>
                </a:lnTo>
                <a:lnTo>
                  <a:pt x="2112165" y="508"/>
                </a:lnTo>
                <a:lnTo>
                  <a:pt x="2063845" y="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sp>
        <p:nvSpPr>
          <p:cNvPr id="23" name="object 3">
            <a:extLst>
              <a:ext uri="{FF2B5EF4-FFF2-40B4-BE49-F238E27FC236}">
                <a16:creationId xmlns:a16="http://schemas.microsoft.com/office/drawing/2014/main" id="{45F4D42B-8959-B446-AC38-4CF1D6ABC182}"/>
              </a:ext>
            </a:extLst>
          </p:cNvPr>
          <p:cNvSpPr/>
          <p:nvPr userDrawn="1"/>
        </p:nvSpPr>
        <p:spPr>
          <a:xfrm>
            <a:off x="6463621" y="6038428"/>
            <a:ext cx="2503305" cy="819417"/>
          </a:xfrm>
          <a:custGeom>
            <a:avLst/>
            <a:gdLst/>
            <a:ahLst/>
            <a:cxnLst/>
            <a:rect l="l" t="t" r="r" b="b"/>
            <a:pathLst>
              <a:path w="4128134" h="1351279">
                <a:moveTo>
                  <a:pt x="2063845" y="0"/>
                </a:moveTo>
                <a:lnTo>
                  <a:pt x="2015524" y="508"/>
                </a:lnTo>
                <a:lnTo>
                  <a:pt x="1967452" y="2026"/>
                </a:lnTo>
                <a:lnTo>
                  <a:pt x="1919639" y="4544"/>
                </a:lnTo>
                <a:lnTo>
                  <a:pt x="1872094" y="8051"/>
                </a:lnTo>
                <a:lnTo>
                  <a:pt x="1824828" y="12538"/>
                </a:lnTo>
                <a:lnTo>
                  <a:pt x="1777851" y="17994"/>
                </a:lnTo>
                <a:lnTo>
                  <a:pt x="1731173" y="24409"/>
                </a:lnTo>
                <a:lnTo>
                  <a:pt x="1684805" y="31773"/>
                </a:lnTo>
                <a:lnTo>
                  <a:pt x="1638756" y="40075"/>
                </a:lnTo>
                <a:lnTo>
                  <a:pt x="1593036" y="49307"/>
                </a:lnTo>
                <a:lnTo>
                  <a:pt x="1547657" y="59456"/>
                </a:lnTo>
                <a:lnTo>
                  <a:pt x="1502627" y="70515"/>
                </a:lnTo>
                <a:lnTo>
                  <a:pt x="1457957" y="82471"/>
                </a:lnTo>
                <a:lnTo>
                  <a:pt x="1413657" y="95315"/>
                </a:lnTo>
                <a:lnTo>
                  <a:pt x="1369738" y="109037"/>
                </a:lnTo>
                <a:lnTo>
                  <a:pt x="1326210" y="123627"/>
                </a:lnTo>
                <a:lnTo>
                  <a:pt x="1283082" y="139074"/>
                </a:lnTo>
                <a:lnTo>
                  <a:pt x="1240364" y="155369"/>
                </a:lnTo>
                <a:lnTo>
                  <a:pt x="1198068" y="172501"/>
                </a:lnTo>
                <a:lnTo>
                  <a:pt x="1156203" y="190460"/>
                </a:lnTo>
                <a:lnTo>
                  <a:pt x="1114779" y="209236"/>
                </a:lnTo>
                <a:lnTo>
                  <a:pt x="1073807" y="228819"/>
                </a:lnTo>
                <a:lnTo>
                  <a:pt x="1033296" y="249198"/>
                </a:lnTo>
                <a:lnTo>
                  <a:pt x="993257" y="270364"/>
                </a:lnTo>
                <a:lnTo>
                  <a:pt x="953700" y="292306"/>
                </a:lnTo>
                <a:lnTo>
                  <a:pt x="914635" y="315014"/>
                </a:lnTo>
                <a:lnTo>
                  <a:pt x="876072" y="338479"/>
                </a:lnTo>
                <a:lnTo>
                  <a:pt x="838022" y="362689"/>
                </a:lnTo>
                <a:lnTo>
                  <a:pt x="800494" y="387635"/>
                </a:lnTo>
                <a:lnTo>
                  <a:pt x="763498" y="413306"/>
                </a:lnTo>
                <a:lnTo>
                  <a:pt x="727046" y="439693"/>
                </a:lnTo>
                <a:lnTo>
                  <a:pt x="691146" y="466785"/>
                </a:lnTo>
                <a:lnTo>
                  <a:pt x="655810" y="494572"/>
                </a:lnTo>
                <a:lnTo>
                  <a:pt x="621046" y="523045"/>
                </a:lnTo>
                <a:lnTo>
                  <a:pt x="586866" y="552192"/>
                </a:lnTo>
                <a:lnTo>
                  <a:pt x="553280" y="582003"/>
                </a:lnTo>
                <a:lnTo>
                  <a:pt x="520298" y="612469"/>
                </a:lnTo>
                <a:lnTo>
                  <a:pt x="487929" y="643580"/>
                </a:lnTo>
                <a:lnTo>
                  <a:pt x="456184" y="675324"/>
                </a:lnTo>
                <a:lnTo>
                  <a:pt x="425074" y="707693"/>
                </a:lnTo>
                <a:lnTo>
                  <a:pt x="394608" y="740676"/>
                </a:lnTo>
                <a:lnTo>
                  <a:pt x="364796" y="774262"/>
                </a:lnTo>
                <a:lnTo>
                  <a:pt x="335649" y="808442"/>
                </a:lnTo>
                <a:lnTo>
                  <a:pt x="307177" y="843205"/>
                </a:lnTo>
                <a:lnTo>
                  <a:pt x="279390" y="878541"/>
                </a:lnTo>
                <a:lnTo>
                  <a:pt x="252298" y="914441"/>
                </a:lnTo>
                <a:lnTo>
                  <a:pt x="225911" y="950894"/>
                </a:lnTo>
                <a:lnTo>
                  <a:pt x="200239" y="987889"/>
                </a:lnTo>
                <a:lnTo>
                  <a:pt x="175294" y="1025417"/>
                </a:lnTo>
                <a:lnTo>
                  <a:pt x="151083" y="1063467"/>
                </a:lnTo>
                <a:lnTo>
                  <a:pt x="127619" y="1102030"/>
                </a:lnTo>
                <a:lnTo>
                  <a:pt x="104911" y="1141095"/>
                </a:lnTo>
                <a:lnTo>
                  <a:pt x="82969" y="1180653"/>
                </a:lnTo>
                <a:lnTo>
                  <a:pt x="61803" y="1220692"/>
                </a:lnTo>
                <a:lnTo>
                  <a:pt x="41423" y="1261202"/>
                </a:lnTo>
                <a:lnTo>
                  <a:pt x="21841" y="1302175"/>
                </a:lnTo>
                <a:lnTo>
                  <a:pt x="3065" y="1343599"/>
                </a:lnTo>
                <a:lnTo>
                  <a:pt x="0" y="1350744"/>
                </a:lnTo>
                <a:lnTo>
                  <a:pt x="4127690" y="1350744"/>
                </a:lnTo>
                <a:lnTo>
                  <a:pt x="4105849" y="1302175"/>
                </a:lnTo>
                <a:lnTo>
                  <a:pt x="4086266" y="1261202"/>
                </a:lnTo>
                <a:lnTo>
                  <a:pt x="4065887" y="1220692"/>
                </a:lnTo>
                <a:lnTo>
                  <a:pt x="4044721" y="1180653"/>
                </a:lnTo>
                <a:lnTo>
                  <a:pt x="4022779" y="1141095"/>
                </a:lnTo>
                <a:lnTo>
                  <a:pt x="4000070" y="1102030"/>
                </a:lnTo>
                <a:lnTo>
                  <a:pt x="3976606" y="1063467"/>
                </a:lnTo>
                <a:lnTo>
                  <a:pt x="3952396" y="1025417"/>
                </a:lnTo>
                <a:lnTo>
                  <a:pt x="3927450" y="987889"/>
                </a:lnTo>
                <a:lnTo>
                  <a:pt x="3901778" y="950894"/>
                </a:lnTo>
                <a:lnTo>
                  <a:pt x="3875391" y="914441"/>
                </a:lnTo>
                <a:lnTo>
                  <a:pt x="3848299" y="878541"/>
                </a:lnTo>
                <a:lnTo>
                  <a:pt x="3820512" y="843205"/>
                </a:lnTo>
                <a:lnTo>
                  <a:pt x="3792040" y="808442"/>
                </a:lnTo>
                <a:lnTo>
                  <a:pt x="3762893" y="774262"/>
                </a:lnTo>
                <a:lnTo>
                  <a:pt x="3733081" y="740676"/>
                </a:lnTo>
                <a:lnTo>
                  <a:pt x="3702615" y="707693"/>
                </a:lnTo>
                <a:lnTo>
                  <a:pt x="3671505" y="675324"/>
                </a:lnTo>
                <a:lnTo>
                  <a:pt x="3639760" y="643580"/>
                </a:lnTo>
                <a:lnTo>
                  <a:pt x="3607391" y="612469"/>
                </a:lnTo>
                <a:lnTo>
                  <a:pt x="3574409" y="582003"/>
                </a:lnTo>
                <a:lnTo>
                  <a:pt x="3540823" y="552192"/>
                </a:lnTo>
                <a:lnTo>
                  <a:pt x="3506643" y="523045"/>
                </a:lnTo>
                <a:lnTo>
                  <a:pt x="3471880" y="494572"/>
                </a:lnTo>
                <a:lnTo>
                  <a:pt x="3436543" y="466785"/>
                </a:lnTo>
                <a:lnTo>
                  <a:pt x="3400643" y="439693"/>
                </a:lnTo>
                <a:lnTo>
                  <a:pt x="3364191" y="413306"/>
                </a:lnTo>
                <a:lnTo>
                  <a:pt x="3327196" y="387635"/>
                </a:lnTo>
                <a:lnTo>
                  <a:pt x="3289667" y="362689"/>
                </a:lnTo>
                <a:lnTo>
                  <a:pt x="3251617" y="338479"/>
                </a:lnTo>
                <a:lnTo>
                  <a:pt x="3213054" y="315014"/>
                </a:lnTo>
                <a:lnTo>
                  <a:pt x="3173989" y="292306"/>
                </a:lnTo>
                <a:lnTo>
                  <a:pt x="3134432" y="270364"/>
                </a:lnTo>
                <a:lnTo>
                  <a:pt x="3094393" y="249198"/>
                </a:lnTo>
                <a:lnTo>
                  <a:pt x="3053882" y="228819"/>
                </a:lnTo>
                <a:lnTo>
                  <a:pt x="3012910" y="209236"/>
                </a:lnTo>
                <a:lnTo>
                  <a:pt x="2971486" y="190460"/>
                </a:lnTo>
                <a:lnTo>
                  <a:pt x="2929621" y="172501"/>
                </a:lnTo>
                <a:lnTo>
                  <a:pt x="2887325" y="155369"/>
                </a:lnTo>
                <a:lnTo>
                  <a:pt x="2844608" y="139074"/>
                </a:lnTo>
                <a:lnTo>
                  <a:pt x="2801480" y="123627"/>
                </a:lnTo>
                <a:lnTo>
                  <a:pt x="2757951" y="109037"/>
                </a:lnTo>
                <a:lnTo>
                  <a:pt x="2714032" y="95315"/>
                </a:lnTo>
                <a:lnTo>
                  <a:pt x="2669732" y="82471"/>
                </a:lnTo>
                <a:lnTo>
                  <a:pt x="2625062" y="70515"/>
                </a:lnTo>
                <a:lnTo>
                  <a:pt x="2580033" y="59456"/>
                </a:lnTo>
                <a:lnTo>
                  <a:pt x="2534653" y="49307"/>
                </a:lnTo>
                <a:lnTo>
                  <a:pt x="2488933" y="40075"/>
                </a:lnTo>
                <a:lnTo>
                  <a:pt x="2442884" y="31773"/>
                </a:lnTo>
                <a:lnTo>
                  <a:pt x="2396516" y="24409"/>
                </a:lnTo>
                <a:lnTo>
                  <a:pt x="2349838" y="17994"/>
                </a:lnTo>
                <a:lnTo>
                  <a:pt x="2302861" y="12538"/>
                </a:lnTo>
                <a:lnTo>
                  <a:pt x="2255595" y="8051"/>
                </a:lnTo>
                <a:lnTo>
                  <a:pt x="2208050" y="4544"/>
                </a:lnTo>
                <a:lnTo>
                  <a:pt x="2160237" y="2026"/>
                </a:lnTo>
                <a:lnTo>
                  <a:pt x="2112165" y="508"/>
                </a:lnTo>
                <a:lnTo>
                  <a:pt x="2063845" y="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4E1D9026-5597-C740-B228-72DC791B5F58}"/>
              </a:ext>
            </a:extLst>
          </p:cNvPr>
          <p:cNvSpPr/>
          <p:nvPr userDrawn="1"/>
        </p:nvSpPr>
        <p:spPr>
          <a:xfrm>
            <a:off x="3352338" y="6038428"/>
            <a:ext cx="2503305" cy="819417"/>
          </a:xfrm>
          <a:custGeom>
            <a:avLst/>
            <a:gdLst/>
            <a:ahLst/>
            <a:cxnLst/>
            <a:rect l="l" t="t" r="r" b="b"/>
            <a:pathLst>
              <a:path w="4128134" h="1351279">
                <a:moveTo>
                  <a:pt x="2063845" y="0"/>
                </a:moveTo>
                <a:lnTo>
                  <a:pt x="2015524" y="508"/>
                </a:lnTo>
                <a:lnTo>
                  <a:pt x="1967452" y="2026"/>
                </a:lnTo>
                <a:lnTo>
                  <a:pt x="1919639" y="4544"/>
                </a:lnTo>
                <a:lnTo>
                  <a:pt x="1872094" y="8051"/>
                </a:lnTo>
                <a:lnTo>
                  <a:pt x="1824828" y="12538"/>
                </a:lnTo>
                <a:lnTo>
                  <a:pt x="1777851" y="17994"/>
                </a:lnTo>
                <a:lnTo>
                  <a:pt x="1731173" y="24409"/>
                </a:lnTo>
                <a:lnTo>
                  <a:pt x="1684805" y="31773"/>
                </a:lnTo>
                <a:lnTo>
                  <a:pt x="1638756" y="40075"/>
                </a:lnTo>
                <a:lnTo>
                  <a:pt x="1593036" y="49307"/>
                </a:lnTo>
                <a:lnTo>
                  <a:pt x="1547657" y="59456"/>
                </a:lnTo>
                <a:lnTo>
                  <a:pt x="1502627" y="70515"/>
                </a:lnTo>
                <a:lnTo>
                  <a:pt x="1457957" y="82471"/>
                </a:lnTo>
                <a:lnTo>
                  <a:pt x="1413657" y="95315"/>
                </a:lnTo>
                <a:lnTo>
                  <a:pt x="1369738" y="109037"/>
                </a:lnTo>
                <a:lnTo>
                  <a:pt x="1326210" y="123627"/>
                </a:lnTo>
                <a:lnTo>
                  <a:pt x="1283082" y="139074"/>
                </a:lnTo>
                <a:lnTo>
                  <a:pt x="1240364" y="155369"/>
                </a:lnTo>
                <a:lnTo>
                  <a:pt x="1198068" y="172501"/>
                </a:lnTo>
                <a:lnTo>
                  <a:pt x="1156203" y="190460"/>
                </a:lnTo>
                <a:lnTo>
                  <a:pt x="1114779" y="209236"/>
                </a:lnTo>
                <a:lnTo>
                  <a:pt x="1073807" y="228819"/>
                </a:lnTo>
                <a:lnTo>
                  <a:pt x="1033296" y="249198"/>
                </a:lnTo>
                <a:lnTo>
                  <a:pt x="993257" y="270364"/>
                </a:lnTo>
                <a:lnTo>
                  <a:pt x="953700" y="292306"/>
                </a:lnTo>
                <a:lnTo>
                  <a:pt x="914635" y="315014"/>
                </a:lnTo>
                <a:lnTo>
                  <a:pt x="876072" y="338479"/>
                </a:lnTo>
                <a:lnTo>
                  <a:pt x="838022" y="362689"/>
                </a:lnTo>
                <a:lnTo>
                  <a:pt x="800494" y="387635"/>
                </a:lnTo>
                <a:lnTo>
                  <a:pt x="763498" y="413306"/>
                </a:lnTo>
                <a:lnTo>
                  <a:pt x="727046" y="439693"/>
                </a:lnTo>
                <a:lnTo>
                  <a:pt x="691146" y="466785"/>
                </a:lnTo>
                <a:lnTo>
                  <a:pt x="655810" y="494572"/>
                </a:lnTo>
                <a:lnTo>
                  <a:pt x="621046" y="523045"/>
                </a:lnTo>
                <a:lnTo>
                  <a:pt x="586866" y="552192"/>
                </a:lnTo>
                <a:lnTo>
                  <a:pt x="553280" y="582003"/>
                </a:lnTo>
                <a:lnTo>
                  <a:pt x="520298" y="612469"/>
                </a:lnTo>
                <a:lnTo>
                  <a:pt x="487929" y="643580"/>
                </a:lnTo>
                <a:lnTo>
                  <a:pt x="456184" y="675324"/>
                </a:lnTo>
                <a:lnTo>
                  <a:pt x="425074" y="707693"/>
                </a:lnTo>
                <a:lnTo>
                  <a:pt x="394608" y="740676"/>
                </a:lnTo>
                <a:lnTo>
                  <a:pt x="364796" y="774262"/>
                </a:lnTo>
                <a:lnTo>
                  <a:pt x="335649" y="808442"/>
                </a:lnTo>
                <a:lnTo>
                  <a:pt x="307177" y="843205"/>
                </a:lnTo>
                <a:lnTo>
                  <a:pt x="279390" y="878541"/>
                </a:lnTo>
                <a:lnTo>
                  <a:pt x="252298" y="914441"/>
                </a:lnTo>
                <a:lnTo>
                  <a:pt x="225911" y="950894"/>
                </a:lnTo>
                <a:lnTo>
                  <a:pt x="200239" y="987889"/>
                </a:lnTo>
                <a:lnTo>
                  <a:pt x="175294" y="1025417"/>
                </a:lnTo>
                <a:lnTo>
                  <a:pt x="151083" y="1063467"/>
                </a:lnTo>
                <a:lnTo>
                  <a:pt x="127619" y="1102030"/>
                </a:lnTo>
                <a:lnTo>
                  <a:pt x="104911" y="1141095"/>
                </a:lnTo>
                <a:lnTo>
                  <a:pt x="82969" y="1180653"/>
                </a:lnTo>
                <a:lnTo>
                  <a:pt x="61803" y="1220692"/>
                </a:lnTo>
                <a:lnTo>
                  <a:pt x="41423" y="1261202"/>
                </a:lnTo>
                <a:lnTo>
                  <a:pt x="21841" y="1302175"/>
                </a:lnTo>
                <a:lnTo>
                  <a:pt x="3065" y="1343599"/>
                </a:lnTo>
                <a:lnTo>
                  <a:pt x="0" y="1350744"/>
                </a:lnTo>
                <a:lnTo>
                  <a:pt x="4127690" y="1350744"/>
                </a:lnTo>
                <a:lnTo>
                  <a:pt x="4105849" y="1302175"/>
                </a:lnTo>
                <a:lnTo>
                  <a:pt x="4086266" y="1261202"/>
                </a:lnTo>
                <a:lnTo>
                  <a:pt x="4065887" y="1220692"/>
                </a:lnTo>
                <a:lnTo>
                  <a:pt x="4044721" y="1180653"/>
                </a:lnTo>
                <a:lnTo>
                  <a:pt x="4022779" y="1141095"/>
                </a:lnTo>
                <a:lnTo>
                  <a:pt x="4000070" y="1102030"/>
                </a:lnTo>
                <a:lnTo>
                  <a:pt x="3976606" y="1063467"/>
                </a:lnTo>
                <a:lnTo>
                  <a:pt x="3952396" y="1025417"/>
                </a:lnTo>
                <a:lnTo>
                  <a:pt x="3927450" y="987889"/>
                </a:lnTo>
                <a:lnTo>
                  <a:pt x="3901778" y="950894"/>
                </a:lnTo>
                <a:lnTo>
                  <a:pt x="3875391" y="914441"/>
                </a:lnTo>
                <a:lnTo>
                  <a:pt x="3848299" y="878541"/>
                </a:lnTo>
                <a:lnTo>
                  <a:pt x="3820512" y="843205"/>
                </a:lnTo>
                <a:lnTo>
                  <a:pt x="3792040" y="808442"/>
                </a:lnTo>
                <a:lnTo>
                  <a:pt x="3762893" y="774262"/>
                </a:lnTo>
                <a:lnTo>
                  <a:pt x="3733081" y="740676"/>
                </a:lnTo>
                <a:lnTo>
                  <a:pt x="3702615" y="707693"/>
                </a:lnTo>
                <a:lnTo>
                  <a:pt x="3671505" y="675324"/>
                </a:lnTo>
                <a:lnTo>
                  <a:pt x="3639760" y="643580"/>
                </a:lnTo>
                <a:lnTo>
                  <a:pt x="3607391" y="612469"/>
                </a:lnTo>
                <a:lnTo>
                  <a:pt x="3574409" y="582003"/>
                </a:lnTo>
                <a:lnTo>
                  <a:pt x="3540823" y="552192"/>
                </a:lnTo>
                <a:lnTo>
                  <a:pt x="3506643" y="523045"/>
                </a:lnTo>
                <a:lnTo>
                  <a:pt x="3471880" y="494572"/>
                </a:lnTo>
                <a:lnTo>
                  <a:pt x="3436543" y="466785"/>
                </a:lnTo>
                <a:lnTo>
                  <a:pt x="3400643" y="439693"/>
                </a:lnTo>
                <a:lnTo>
                  <a:pt x="3364191" y="413306"/>
                </a:lnTo>
                <a:lnTo>
                  <a:pt x="3327196" y="387635"/>
                </a:lnTo>
                <a:lnTo>
                  <a:pt x="3289667" y="362689"/>
                </a:lnTo>
                <a:lnTo>
                  <a:pt x="3251617" y="338479"/>
                </a:lnTo>
                <a:lnTo>
                  <a:pt x="3213054" y="315014"/>
                </a:lnTo>
                <a:lnTo>
                  <a:pt x="3173989" y="292306"/>
                </a:lnTo>
                <a:lnTo>
                  <a:pt x="3134432" y="270364"/>
                </a:lnTo>
                <a:lnTo>
                  <a:pt x="3094393" y="249198"/>
                </a:lnTo>
                <a:lnTo>
                  <a:pt x="3053882" y="228819"/>
                </a:lnTo>
                <a:lnTo>
                  <a:pt x="3012910" y="209236"/>
                </a:lnTo>
                <a:lnTo>
                  <a:pt x="2971486" y="190460"/>
                </a:lnTo>
                <a:lnTo>
                  <a:pt x="2929621" y="172501"/>
                </a:lnTo>
                <a:lnTo>
                  <a:pt x="2887325" y="155369"/>
                </a:lnTo>
                <a:lnTo>
                  <a:pt x="2844608" y="139074"/>
                </a:lnTo>
                <a:lnTo>
                  <a:pt x="2801480" y="123627"/>
                </a:lnTo>
                <a:lnTo>
                  <a:pt x="2757951" y="109037"/>
                </a:lnTo>
                <a:lnTo>
                  <a:pt x="2714032" y="95315"/>
                </a:lnTo>
                <a:lnTo>
                  <a:pt x="2669732" y="82471"/>
                </a:lnTo>
                <a:lnTo>
                  <a:pt x="2625062" y="70515"/>
                </a:lnTo>
                <a:lnTo>
                  <a:pt x="2580033" y="59456"/>
                </a:lnTo>
                <a:lnTo>
                  <a:pt x="2534653" y="49307"/>
                </a:lnTo>
                <a:lnTo>
                  <a:pt x="2488933" y="40075"/>
                </a:lnTo>
                <a:lnTo>
                  <a:pt x="2442884" y="31773"/>
                </a:lnTo>
                <a:lnTo>
                  <a:pt x="2396516" y="24409"/>
                </a:lnTo>
                <a:lnTo>
                  <a:pt x="2349838" y="17994"/>
                </a:lnTo>
                <a:lnTo>
                  <a:pt x="2302861" y="12538"/>
                </a:lnTo>
                <a:lnTo>
                  <a:pt x="2255595" y="8051"/>
                </a:lnTo>
                <a:lnTo>
                  <a:pt x="2208050" y="4544"/>
                </a:lnTo>
                <a:lnTo>
                  <a:pt x="2160237" y="2026"/>
                </a:lnTo>
                <a:lnTo>
                  <a:pt x="2112165" y="508"/>
                </a:lnTo>
                <a:lnTo>
                  <a:pt x="2063845" y="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sp>
        <p:nvSpPr>
          <p:cNvPr id="26" name="object 6">
            <a:extLst>
              <a:ext uri="{FF2B5EF4-FFF2-40B4-BE49-F238E27FC236}">
                <a16:creationId xmlns:a16="http://schemas.microsoft.com/office/drawing/2014/main" id="{DB5B6381-78E1-9449-9118-9E10B9800947}"/>
              </a:ext>
            </a:extLst>
          </p:cNvPr>
          <p:cNvSpPr/>
          <p:nvPr/>
        </p:nvSpPr>
        <p:spPr>
          <a:xfrm>
            <a:off x="9447910" y="6038428"/>
            <a:ext cx="2503305" cy="819417"/>
          </a:xfrm>
          <a:custGeom>
            <a:avLst/>
            <a:gdLst/>
            <a:ahLst/>
            <a:cxnLst/>
            <a:rect l="l" t="t" r="r" b="b"/>
            <a:pathLst>
              <a:path w="4128134" h="1351279">
                <a:moveTo>
                  <a:pt x="2063845" y="0"/>
                </a:moveTo>
                <a:lnTo>
                  <a:pt x="2015524" y="508"/>
                </a:lnTo>
                <a:lnTo>
                  <a:pt x="1967452" y="2026"/>
                </a:lnTo>
                <a:lnTo>
                  <a:pt x="1919639" y="4544"/>
                </a:lnTo>
                <a:lnTo>
                  <a:pt x="1872094" y="8051"/>
                </a:lnTo>
                <a:lnTo>
                  <a:pt x="1824828" y="12538"/>
                </a:lnTo>
                <a:lnTo>
                  <a:pt x="1777851" y="17994"/>
                </a:lnTo>
                <a:lnTo>
                  <a:pt x="1731173" y="24409"/>
                </a:lnTo>
                <a:lnTo>
                  <a:pt x="1684805" y="31773"/>
                </a:lnTo>
                <a:lnTo>
                  <a:pt x="1638756" y="40075"/>
                </a:lnTo>
                <a:lnTo>
                  <a:pt x="1593036" y="49307"/>
                </a:lnTo>
                <a:lnTo>
                  <a:pt x="1547657" y="59456"/>
                </a:lnTo>
                <a:lnTo>
                  <a:pt x="1502627" y="70515"/>
                </a:lnTo>
                <a:lnTo>
                  <a:pt x="1457957" y="82471"/>
                </a:lnTo>
                <a:lnTo>
                  <a:pt x="1413657" y="95315"/>
                </a:lnTo>
                <a:lnTo>
                  <a:pt x="1369738" y="109037"/>
                </a:lnTo>
                <a:lnTo>
                  <a:pt x="1326210" y="123627"/>
                </a:lnTo>
                <a:lnTo>
                  <a:pt x="1283082" y="139074"/>
                </a:lnTo>
                <a:lnTo>
                  <a:pt x="1240364" y="155369"/>
                </a:lnTo>
                <a:lnTo>
                  <a:pt x="1198068" y="172501"/>
                </a:lnTo>
                <a:lnTo>
                  <a:pt x="1156203" y="190460"/>
                </a:lnTo>
                <a:lnTo>
                  <a:pt x="1114779" y="209236"/>
                </a:lnTo>
                <a:lnTo>
                  <a:pt x="1073807" y="228819"/>
                </a:lnTo>
                <a:lnTo>
                  <a:pt x="1033296" y="249198"/>
                </a:lnTo>
                <a:lnTo>
                  <a:pt x="993257" y="270364"/>
                </a:lnTo>
                <a:lnTo>
                  <a:pt x="953700" y="292306"/>
                </a:lnTo>
                <a:lnTo>
                  <a:pt x="914635" y="315014"/>
                </a:lnTo>
                <a:lnTo>
                  <a:pt x="876072" y="338479"/>
                </a:lnTo>
                <a:lnTo>
                  <a:pt x="838022" y="362689"/>
                </a:lnTo>
                <a:lnTo>
                  <a:pt x="800494" y="387635"/>
                </a:lnTo>
                <a:lnTo>
                  <a:pt x="763498" y="413306"/>
                </a:lnTo>
                <a:lnTo>
                  <a:pt x="727046" y="439693"/>
                </a:lnTo>
                <a:lnTo>
                  <a:pt x="691146" y="466785"/>
                </a:lnTo>
                <a:lnTo>
                  <a:pt x="655810" y="494572"/>
                </a:lnTo>
                <a:lnTo>
                  <a:pt x="621046" y="523045"/>
                </a:lnTo>
                <a:lnTo>
                  <a:pt x="586866" y="552192"/>
                </a:lnTo>
                <a:lnTo>
                  <a:pt x="553280" y="582003"/>
                </a:lnTo>
                <a:lnTo>
                  <a:pt x="520298" y="612469"/>
                </a:lnTo>
                <a:lnTo>
                  <a:pt x="487929" y="643580"/>
                </a:lnTo>
                <a:lnTo>
                  <a:pt x="456184" y="675324"/>
                </a:lnTo>
                <a:lnTo>
                  <a:pt x="425074" y="707693"/>
                </a:lnTo>
                <a:lnTo>
                  <a:pt x="394608" y="740676"/>
                </a:lnTo>
                <a:lnTo>
                  <a:pt x="364796" y="774262"/>
                </a:lnTo>
                <a:lnTo>
                  <a:pt x="335649" y="808442"/>
                </a:lnTo>
                <a:lnTo>
                  <a:pt x="307177" y="843205"/>
                </a:lnTo>
                <a:lnTo>
                  <a:pt x="279390" y="878541"/>
                </a:lnTo>
                <a:lnTo>
                  <a:pt x="252298" y="914441"/>
                </a:lnTo>
                <a:lnTo>
                  <a:pt x="225911" y="950894"/>
                </a:lnTo>
                <a:lnTo>
                  <a:pt x="200239" y="987889"/>
                </a:lnTo>
                <a:lnTo>
                  <a:pt x="175294" y="1025417"/>
                </a:lnTo>
                <a:lnTo>
                  <a:pt x="151083" y="1063467"/>
                </a:lnTo>
                <a:lnTo>
                  <a:pt x="127619" y="1102030"/>
                </a:lnTo>
                <a:lnTo>
                  <a:pt x="104911" y="1141095"/>
                </a:lnTo>
                <a:lnTo>
                  <a:pt x="82969" y="1180653"/>
                </a:lnTo>
                <a:lnTo>
                  <a:pt x="61803" y="1220692"/>
                </a:lnTo>
                <a:lnTo>
                  <a:pt x="41423" y="1261202"/>
                </a:lnTo>
                <a:lnTo>
                  <a:pt x="21841" y="1302175"/>
                </a:lnTo>
                <a:lnTo>
                  <a:pt x="3065" y="1343599"/>
                </a:lnTo>
                <a:lnTo>
                  <a:pt x="0" y="1350744"/>
                </a:lnTo>
                <a:lnTo>
                  <a:pt x="4127690" y="1350744"/>
                </a:lnTo>
                <a:lnTo>
                  <a:pt x="4105849" y="1302175"/>
                </a:lnTo>
                <a:lnTo>
                  <a:pt x="4086266" y="1261202"/>
                </a:lnTo>
                <a:lnTo>
                  <a:pt x="4065887" y="1220692"/>
                </a:lnTo>
                <a:lnTo>
                  <a:pt x="4044721" y="1180653"/>
                </a:lnTo>
                <a:lnTo>
                  <a:pt x="4022779" y="1141095"/>
                </a:lnTo>
                <a:lnTo>
                  <a:pt x="4000070" y="1102030"/>
                </a:lnTo>
                <a:lnTo>
                  <a:pt x="3976606" y="1063467"/>
                </a:lnTo>
                <a:lnTo>
                  <a:pt x="3952396" y="1025417"/>
                </a:lnTo>
                <a:lnTo>
                  <a:pt x="3927450" y="987889"/>
                </a:lnTo>
                <a:lnTo>
                  <a:pt x="3901778" y="950894"/>
                </a:lnTo>
                <a:lnTo>
                  <a:pt x="3875391" y="914441"/>
                </a:lnTo>
                <a:lnTo>
                  <a:pt x="3848299" y="878541"/>
                </a:lnTo>
                <a:lnTo>
                  <a:pt x="3820512" y="843205"/>
                </a:lnTo>
                <a:lnTo>
                  <a:pt x="3792040" y="808442"/>
                </a:lnTo>
                <a:lnTo>
                  <a:pt x="3762893" y="774262"/>
                </a:lnTo>
                <a:lnTo>
                  <a:pt x="3733081" y="740676"/>
                </a:lnTo>
                <a:lnTo>
                  <a:pt x="3702615" y="707693"/>
                </a:lnTo>
                <a:lnTo>
                  <a:pt x="3671505" y="675324"/>
                </a:lnTo>
                <a:lnTo>
                  <a:pt x="3639760" y="643580"/>
                </a:lnTo>
                <a:lnTo>
                  <a:pt x="3607391" y="612469"/>
                </a:lnTo>
                <a:lnTo>
                  <a:pt x="3574409" y="582003"/>
                </a:lnTo>
                <a:lnTo>
                  <a:pt x="3540823" y="552192"/>
                </a:lnTo>
                <a:lnTo>
                  <a:pt x="3506643" y="523045"/>
                </a:lnTo>
                <a:lnTo>
                  <a:pt x="3471880" y="494572"/>
                </a:lnTo>
                <a:lnTo>
                  <a:pt x="3436543" y="466785"/>
                </a:lnTo>
                <a:lnTo>
                  <a:pt x="3400643" y="439693"/>
                </a:lnTo>
                <a:lnTo>
                  <a:pt x="3364191" y="413306"/>
                </a:lnTo>
                <a:lnTo>
                  <a:pt x="3327196" y="387635"/>
                </a:lnTo>
                <a:lnTo>
                  <a:pt x="3289667" y="362689"/>
                </a:lnTo>
                <a:lnTo>
                  <a:pt x="3251617" y="338479"/>
                </a:lnTo>
                <a:lnTo>
                  <a:pt x="3213054" y="315014"/>
                </a:lnTo>
                <a:lnTo>
                  <a:pt x="3173989" y="292306"/>
                </a:lnTo>
                <a:lnTo>
                  <a:pt x="3134432" y="270364"/>
                </a:lnTo>
                <a:lnTo>
                  <a:pt x="3094393" y="249198"/>
                </a:lnTo>
                <a:lnTo>
                  <a:pt x="3053882" y="228819"/>
                </a:lnTo>
                <a:lnTo>
                  <a:pt x="3012910" y="209236"/>
                </a:lnTo>
                <a:lnTo>
                  <a:pt x="2971486" y="190460"/>
                </a:lnTo>
                <a:lnTo>
                  <a:pt x="2929621" y="172501"/>
                </a:lnTo>
                <a:lnTo>
                  <a:pt x="2887325" y="155369"/>
                </a:lnTo>
                <a:lnTo>
                  <a:pt x="2844608" y="139074"/>
                </a:lnTo>
                <a:lnTo>
                  <a:pt x="2801480" y="123627"/>
                </a:lnTo>
                <a:lnTo>
                  <a:pt x="2757951" y="109037"/>
                </a:lnTo>
                <a:lnTo>
                  <a:pt x="2714032" y="95315"/>
                </a:lnTo>
                <a:lnTo>
                  <a:pt x="2669732" y="82471"/>
                </a:lnTo>
                <a:lnTo>
                  <a:pt x="2625062" y="70515"/>
                </a:lnTo>
                <a:lnTo>
                  <a:pt x="2580033" y="59456"/>
                </a:lnTo>
                <a:lnTo>
                  <a:pt x="2534653" y="49307"/>
                </a:lnTo>
                <a:lnTo>
                  <a:pt x="2488933" y="40075"/>
                </a:lnTo>
                <a:lnTo>
                  <a:pt x="2442884" y="31773"/>
                </a:lnTo>
                <a:lnTo>
                  <a:pt x="2396516" y="24409"/>
                </a:lnTo>
                <a:lnTo>
                  <a:pt x="2349838" y="17994"/>
                </a:lnTo>
                <a:lnTo>
                  <a:pt x="2302861" y="12538"/>
                </a:lnTo>
                <a:lnTo>
                  <a:pt x="2255595" y="8051"/>
                </a:lnTo>
                <a:lnTo>
                  <a:pt x="2208050" y="4544"/>
                </a:lnTo>
                <a:lnTo>
                  <a:pt x="2160237" y="2026"/>
                </a:lnTo>
                <a:lnTo>
                  <a:pt x="2112165" y="508"/>
                </a:lnTo>
                <a:lnTo>
                  <a:pt x="2063845" y="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8001" y="233235"/>
            <a:ext cx="11619839" cy="1080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Four column title area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6926DD4-6883-C049-82E5-5B5C35F17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001" y="1866700"/>
            <a:ext cx="2707953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27AD5C8A-C08A-A140-A60A-F01BA120F81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3258628" y="1866700"/>
            <a:ext cx="2707953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EFF553F4-B1BB-A74D-9543-A97D1B9103F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29257" y="1866700"/>
            <a:ext cx="2707953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CB6DC3BD-D098-154E-9EC8-312CF8F55F13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9199885" y="1866700"/>
            <a:ext cx="2707953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360169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2">
            <a:extLst>
              <a:ext uri="{FF2B5EF4-FFF2-40B4-BE49-F238E27FC236}">
                <a16:creationId xmlns:a16="http://schemas.microsoft.com/office/drawing/2014/main" id="{244A6908-A240-1842-B139-2B7A97F38A1F}"/>
              </a:ext>
            </a:extLst>
          </p:cNvPr>
          <p:cNvSpPr/>
          <p:nvPr userDrawn="1"/>
        </p:nvSpPr>
        <p:spPr>
          <a:xfrm>
            <a:off x="368048" y="6038428"/>
            <a:ext cx="2503305" cy="819417"/>
          </a:xfrm>
          <a:custGeom>
            <a:avLst/>
            <a:gdLst/>
            <a:ahLst/>
            <a:cxnLst/>
            <a:rect l="l" t="t" r="r" b="b"/>
            <a:pathLst>
              <a:path w="4128135" h="1351279">
                <a:moveTo>
                  <a:pt x="2063845" y="0"/>
                </a:moveTo>
                <a:lnTo>
                  <a:pt x="2015524" y="508"/>
                </a:lnTo>
                <a:lnTo>
                  <a:pt x="1967452" y="2026"/>
                </a:lnTo>
                <a:lnTo>
                  <a:pt x="1919639" y="4544"/>
                </a:lnTo>
                <a:lnTo>
                  <a:pt x="1872094" y="8051"/>
                </a:lnTo>
                <a:lnTo>
                  <a:pt x="1824828" y="12538"/>
                </a:lnTo>
                <a:lnTo>
                  <a:pt x="1777851" y="17994"/>
                </a:lnTo>
                <a:lnTo>
                  <a:pt x="1731173" y="24409"/>
                </a:lnTo>
                <a:lnTo>
                  <a:pt x="1684805" y="31773"/>
                </a:lnTo>
                <a:lnTo>
                  <a:pt x="1638756" y="40075"/>
                </a:lnTo>
                <a:lnTo>
                  <a:pt x="1593036" y="49307"/>
                </a:lnTo>
                <a:lnTo>
                  <a:pt x="1547657" y="59456"/>
                </a:lnTo>
                <a:lnTo>
                  <a:pt x="1502627" y="70515"/>
                </a:lnTo>
                <a:lnTo>
                  <a:pt x="1457957" y="82471"/>
                </a:lnTo>
                <a:lnTo>
                  <a:pt x="1413657" y="95315"/>
                </a:lnTo>
                <a:lnTo>
                  <a:pt x="1369738" y="109037"/>
                </a:lnTo>
                <a:lnTo>
                  <a:pt x="1326210" y="123627"/>
                </a:lnTo>
                <a:lnTo>
                  <a:pt x="1283082" y="139074"/>
                </a:lnTo>
                <a:lnTo>
                  <a:pt x="1240364" y="155369"/>
                </a:lnTo>
                <a:lnTo>
                  <a:pt x="1198068" y="172501"/>
                </a:lnTo>
                <a:lnTo>
                  <a:pt x="1156203" y="190460"/>
                </a:lnTo>
                <a:lnTo>
                  <a:pt x="1114779" y="209236"/>
                </a:lnTo>
                <a:lnTo>
                  <a:pt x="1073807" y="228819"/>
                </a:lnTo>
                <a:lnTo>
                  <a:pt x="1033296" y="249198"/>
                </a:lnTo>
                <a:lnTo>
                  <a:pt x="993257" y="270364"/>
                </a:lnTo>
                <a:lnTo>
                  <a:pt x="953700" y="292306"/>
                </a:lnTo>
                <a:lnTo>
                  <a:pt x="914635" y="315014"/>
                </a:lnTo>
                <a:lnTo>
                  <a:pt x="876072" y="338479"/>
                </a:lnTo>
                <a:lnTo>
                  <a:pt x="838022" y="362689"/>
                </a:lnTo>
                <a:lnTo>
                  <a:pt x="800494" y="387635"/>
                </a:lnTo>
                <a:lnTo>
                  <a:pt x="763498" y="413306"/>
                </a:lnTo>
                <a:lnTo>
                  <a:pt x="727046" y="439693"/>
                </a:lnTo>
                <a:lnTo>
                  <a:pt x="691146" y="466785"/>
                </a:lnTo>
                <a:lnTo>
                  <a:pt x="655810" y="494572"/>
                </a:lnTo>
                <a:lnTo>
                  <a:pt x="621046" y="523045"/>
                </a:lnTo>
                <a:lnTo>
                  <a:pt x="586866" y="552192"/>
                </a:lnTo>
                <a:lnTo>
                  <a:pt x="553280" y="582003"/>
                </a:lnTo>
                <a:lnTo>
                  <a:pt x="520298" y="612469"/>
                </a:lnTo>
                <a:lnTo>
                  <a:pt x="487929" y="643580"/>
                </a:lnTo>
                <a:lnTo>
                  <a:pt x="456184" y="675324"/>
                </a:lnTo>
                <a:lnTo>
                  <a:pt x="425074" y="707693"/>
                </a:lnTo>
                <a:lnTo>
                  <a:pt x="394608" y="740676"/>
                </a:lnTo>
                <a:lnTo>
                  <a:pt x="364796" y="774262"/>
                </a:lnTo>
                <a:lnTo>
                  <a:pt x="335649" y="808442"/>
                </a:lnTo>
                <a:lnTo>
                  <a:pt x="307177" y="843205"/>
                </a:lnTo>
                <a:lnTo>
                  <a:pt x="279390" y="878541"/>
                </a:lnTo>
                <a:lnTo>
                  <a:pt x="252298" y="914441"/>
                </a:lnTo>
                <a:lnTo>
                  <a:pt x="225911" y="950894"/>
                </a:lnTo>
                <a:lnTo>
                  <a:pt x="200239" y="987889"/>
                </a:lnTo>
                <a:lnTo>
                  <a:pt x="175294" y="1025417"/>
                </a:lnTo>
                <a:lnTo>
                  <a:pt x="151083" y="1063467"/>
                </a:lnTo>
                <a:lnTo>
                  <a:pt x="127619" y="1102030"/>
                </a:lnTo>
                <a:lnTo>
                  <a:pt x="104911" y="1141095"/>
                </a:lnTo>
                <a:lnTo>
                  <a:pt x="82969" y="1180653"/>
                </a:lnTo>
                <a:lnTo>
                  <a:pt x="61803" y="1220692"/>
                </a:lnTo>
                <a:lnTo>
                  <a:pt x="41423" y="1261202"/>
                </a:lnTo>
                <a:lnTo>
                  <a:pt x="21841" y="1302175"/>
                </a:lnTo>
                <a:lnTo>
                  <a:pt x="3065" y="1343599"/>
                </a:lnTo>
                <a:lnTo>
                  <a:pt x="0" y="1350744"/>
                </a:lnTo>
                <a:lnTo>
                  <a:pt x="4127690" y="1350744"/>
                </a:lnTo>
                <a:lnTo>
                  <a:pt x="4105849" y="1302175"/>
                </a:lnTo>
                <a:lnTo>
                  <a:pt x="4086266" y="1261202"/>
                </a:lnTo>
                <a:lnTo>
                  <a:pt x="4065887" y="1220692"/>
                </a:lnTo>
                <a:lnTo>
                  <a:pt x="4044721" y="1180653"/>
                </a:lnTo>
                <a:lnTo>
                  <a:pt x="4022779" y="1141095"/>
                </a:lnTo>
                <a:lnTo>
                  <a:pt x="4000070" y="1102030"/>
                </a:lnTo>
                <a:lnTo>
                  <a:pt x="3976606" y="1063467"/>
                </a:lnTo>
                <a:lnTo>
                  <a:pt x="3952396" y="1025417"/>
                </a:lnTo>
                <a:lnTo>
                  <a:pt x="3927450" y="987889"/>
                </a:lnTo>
                <a:lnTo>
                  <a:pt x="3901778" y="950894"/>
                </a:lnTo>
                <a:lnTo>
                  <a:pt x="3875391" y="914441"/>
                </a:lnTo>
                <a:lnTo>
                  <a:pt x="3848299" y="878541"/>
                </a:lnTo>
                <a:lnTo>
                  <a:pt x="3820512" y="843205"/>
                </a:lnTo>
                <a:lnTo>
                  <a:pt x="3792040" y="808442"/>
                </a:lnTo>
                <a:lnTo>
                  <a:pt x="3762893" y="774262"/>
                </a:lnTo>
                <a:lnTo>
                  <a:pt x="3733081" y="740676"/>
                </a:lnTo>
                <a:lnTo>
                  <a:pt x="3702615" y="707693"/>
                </a:lnTo>
                <a:lnTo>
                  <a:pt x="3671505" y="675324"/>
                </a:lnTo>
                <a:lnTo>
                  <a:pt x="3639760" y="643580"/>
                </a:lnTo>
                <a:lnTo>
                  <a:pt x="3607391" y="612469"/>
                </a:lnTo>
                <a:lnTo>
                  <a:pt x="3574409" y="582003"/>
                </a:lnTo>
                <a:lnTo>
                  <a:pt x="3540823" y="552192"/>
                </a:lnTo>
                <a:lnTo>
                  <a:pt x="3506643" y="523045"/>
                </a:lnTo>
                <a:lnTo>
                  <a:pt x="3471880" y="494572"/>
                </a:lnTo>
                <a:lnTo>
                  <a:pt x="3436543" y="466785"/>
                </a:lnTo>
                <a:lnTo>
                  <a:pt x="3400643" y="439693"/>
                </a:lnTo>
                <a:lnTo>
                  <a:pt x="3364191" y="413306"/>
                </a:lnTo>
                <a:lnTo>
                  <a:pt x="3327196" y="387635"/>
                </a:lnTo>
                <a:lnTo>
                  <a:pt x="3289667" y="362689"/>
                </a:lnTo>
                <a:lnTo>
                  <a:pt x="3251617" y="338479"/>
                </a:lnTo>
                <a:lnTo>
                  <a:pt x="3213054" y="315014"/>
                </a:lnTo>
                <a:lnTo>
                  <a:pt x="3173989" y="292306"/>
                </a:lnTo>
                <a:lnTo>
                  <a:pt x="3134432" y="270364"/>
                </a:lnTo>
                <a:lnTo>
                  <a:pt x="3094393" y="249198"/>
                </a:lnTo>
                <a:lnTo>
                  <a:pt x="3053882" y="228819"/>
                </a:lnTo>
                <a:lnTo>
                  <a:pt x="3012910" y="209236"/>
                </a:lnTo>
                <a:lnTo>
                  <a:pt x="2971486" y="190460"/>
                </a:lnTo>
                <a:lnTo>
                  <a:pt x="2929621" y="172501"/>
                </a:lnTo>
                <a:lnTo>
                  <a:pt x="2887325" y="155369"/>
                </a:lnTo>
                <a:lnTo>
                  <a:pt x="2844608" y="139074"/>
                </a:lnTo>
                <a:lnTo>
                  <a:pt x="2801480" y="123627"/>
                </a:lnTo>
                <a:lnTo>
                  <a:pt x="2757951" y="109037"/>
                </a:lnTo>
                <a:lnTo>
                  <a:pt x="2714032" y="95315"/>
                </a:lnTo>
                <a:lnTo>
                  <a:pt x="2669732" y="82471"/>
                </a:lnTo>
                <a:lnTo>
                  <a:pt x="2625062" y="70515"/>
                </a:lnTo>
                <a:lnTo>
                  <a:pt x="2580033" y="59456"/>
                </a:lnTo>
                <a:lnTo>
                  <a:pt x="2534653" y="49307"/>
                </a:lnTo>
                <a:lnTo>
                  <a:pt x="2488933" y="40075"/>
                </a:lnTo>
                <a:lnTo>
                  <a:pt x="2442884" y="31773"/>
                </a:lnTo>
                <a:lnTo>
                  <a:pt x="2396516" y="24409"/>
                </a:lnTo>
                <a:lnTo>
                  <a:pt x="2349838" y="17994"/>
                </a:lnTo>
                <a:lnTo>
                  <a:pt x="2302861" y="12538"/>
                </a:lnTo>
                <a:lnTo>
                  <a:pt x="2255595" y="8051"/>
                </a:lnTo>
                <a:lnTo>
                  <a:pt x="2208050" y="4544"/>
                </a:lnTo>
                <a:lnTo>
                  <a:pt x="2160237" y="2026"/>
                </a:lnTo>
                <a:lnTo>
                  <a:pt x="2112165" y="508"/>
                </a:lnTo>
                <a:lnTo>
                  <a:pt x="2063845" y="0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sp>
        <p:nvSpPr>
          <p:cNvPr id="23" name="object 3">
            <a:extLst>
              <a:ext uri="{FF2B5EF4-FFF2-40B4-BE49-F238E27FC236}">
                <a16:creationId xmlns:a16="http://schemas.microsoft.com/office/drawing/2014/main" id="{45F4D42B-8959-B446-AC38-4CF1D6ABC182}"/>
              </a:ext>
            </a:extLst>
          </p:cNvPr>
          <p:cNvSpPr/>
          <p:nvPr userDrawn="1"/>
        </p:nvSpPr>
        <p:spPr>
          <a:xfrm>
            <a:off x="6463621" y="6038428"/>
            <a:ext cx="2503305" cy="819417"/>
          </a:xfrm>
          <a:custGeom>
            <a:avLst/>
            <a:gdLst/>
            <a:ahLst/>
            <a:cxnLst/>
            <a:rect l="l" t="t" r="r" b="b"/>
            <a:pathLst>
              <a:path w="4128134" h="1351279">
                <a:moveTo>
                  <a:pt x="2063845" y="0"/>
                </a:moveTo>
                <a:lnTo>
                  <a:pt x="2015524" y="508"/>
                </a:lnTo>
                <a:lnTo>
                  <a:pt x="1967452" y="2026"/>
                </a:lnTo>
                <a:lnTo>
                  <a:pt x="1919639" y="4544"/>
                </a:lnTo>
                <a:lnTo>
                  <a:pt x="1872094" y="8051"/>
                </a:lnTo>
                <a:lnTo>
                  <a:pt x="1824828" y="12538"/>
                </a:lnTo>
                <a:lnTo>
                  <a:pt x="1777851" y="17994"/>
                </a:lnTo>
                <a:lnTo>
                  <a:pt x="1731173" y="24409"/>
                </a:lnTo>
                <a:lnTo>
                  <a:pt x="1684805" y="31773"/>
                </a:lnTo>
                <a:lnTo>
                  <a:pt x="1638756" y="40075"/>
                </a:lnTo>
                <a:lnTo>
                  <a:pt x="1593036" y="49307"/>
                </a:lnTo>
                <a:lnTo>
                  <a:pt x="1547657" y="59456"/>
                </a:lnTo>
                <a:lnTo>
                  <a:pt x="1502627" y="70515"/>
                </a:lnTo>
                <a:lnTo>
                  <a:pt x="1457957" y="82471"/>
                </a:lnTo>
                <a:lnTo>
                  <a:pt x="1413657" y="95315"/>
                </a:lnTo>
                <a:lnTo>
                  <a:pt x="1369738" y="109037"/>
                </a:lnTo>
                <a:lnTo>
                  <a:pt x="1326210" y="123627"/>
                </a:lnTo>
                <a:lnTo>
                  <a:pt x="1283082" y="139074"/>
                </a:lnTo>
                <a:lnTo>
                  <a:pt x="1240364" y="155369"/>
                </a:lnTo>
                <a:lnTo>
                  <a:pt x="1198068" y="172501"/>
                </a:lnTo>
                <a:lnTo>
                  <a:pt x="1156203" y="190460"/>
                </a:lnTo>
                <a:lnTo>
                  <a:pt x="1114779" y="209236"/>
                </a:lnTo>
                <a:lnTo>
                  <a:pt x="1073807" y="228819"/>
                </a:lnTo>
                <a:lnTo>
                  <a:pt x="1033296" y="249198"/>
                </a:lnTo>
                <a:lnTo>
                  <a:pt x="993257" y="270364"/>
                </a:lnTo>
                <a:lnTo>
                  <a:pt x="953700" y="292306"/>
                </a:lnTo>
                <a:lnTo>
                  <a:pt x="914635" y="315014"/>
                </a:lnTo>
                <a:lnTo>
                  <a:pt x="876072" y="338479"/>
                </a:lnTo>
                <a:lnTo>
                  <a:pt x="838022" y="362689"/>
                </a:lnTo>
                <a:lnTo>
                  <a:pt x="800494" y="387635"/>
                </a:lnTo>
                <a:lnTo>
                  <a:pt x="763498" y="413306"/>
                </a:lnTo>
                <a:lnTo>
                  <a:pt x="727046" y="439693"/>
                </a:lnTo>
                <a:lnTo>
                  <a:pt x="691146" y="466785"/>
                </a:lnTo>
                <a:lnTo>
                  <a:pt x="655810" y="494572"/>
                </a:lnTo>
                <a:lnTo>
                  <a:pt x="621046" y="523045"/>
                </a:lnTo>
                <a:lnTo>
                  <a:pt x="586866" y="552192"/>
                </a:lnTo>
                <a:lnTo>
                  <a:pt x="553280" y="582003"/>
                </a:lnTo>
                <a:lnTo>
                  <a:pt x="520298" y="612469"/>
                </a:lnTo>
                <a:lnTo>
                  <a:pt x="487929" y="643580"/>
                </a:lnTo>
                <a:lnTo>
                  <a:pt x="456184" y="675324"/>
                </a:lnTo>
                <a:lnTo>
                  <a:pt x="425074" y="707693"/>
                </a:lnTo>
                <a:lnTo>
                  <a:pt x="394608" y="740676"/>
                </a:lnTo>
                <a:lnTo>
                  <a:pt x="364796" y="774262"/>
                </a:lnTo>
                <a:lnTo>
                  <a:pt x="335649" y="808442"/>
                </a:lnTo>
                <a:lnTo>
                  <a:pt x="307177" y="843205"/>
                </a:lnTo>
                <a:lnTo>
                  <a:pt x="279390" y="878541"/>
                </a:lnTo>
                <a:lnTo>
                  <a:pt x="252298" y="914441"/>
                </a:lnTo>
                <a:lnTo>
                  <a:pt x="225911" y="950894"/>
                </a:lnTo>
                <a:lnTo>
                  <a:pt x="200239" y="987889"/>
                </a:lnTo>
                <a:lnTo>
                  <a:pt x="175294" y="1025417"/>
                </a:lnTo>
                <a:lnTo>
                  <a:pt x="151083" y="1063467"/>
                </a:lnTo>
                <a:lnTo>
                  <a:pt x="127619" y="1102030"/>
                </a:lnTo>
                <a:lnTo>
                  <a:pt x="104911" y="1141095"/>
                </a:lnTo>
                <a:lnTo>
                  <a:pt x="82969" y="1180653"/>
                </a:lnTo>
                <a:lnTo>
                  <a:pt x="61803" y="1220692"/>
                </a:lnTo>
                <a:lnTo>
                  <a:pt x="41423" y="1261202"/>
                </a:lnTo>
                <a:lnTo>
                  <a:pt x="21841" y="1302175"/>
                </a:lnTo>
                <a:lnTo>
                  <a:pt x="3065" y="1343599"/>
                </a:lnTo>
                <a:lnTo>
                  <a:pt x="0" y="1350744"/>
                </a:lnTo>
                <a:lnTo>
                  <a:pt x="4127690" y="1350744"/>
                </a:lnTo>
                <a:lnTo>
                  <a:pt x="4105849" y="1302175"/>
                </a:lnTo>
                <a:lnTo>
                  <a:pt x="4086266" y="1261202"/>
                </a:lnTo>
                <a:lnTo>
                  <a:pt x="4065887" y="1220692"/>
                </a:lnTo>
                <a:lnTo>
                  <a:pt x="4044721" y="1180653"/>
                </a:lnTo>
                <a:lnTo>
                  <a:pt x="4022779" y="1141095"/>
                </a:lnTo>
                <a:lnTo>
                  <a:pt x="4000070" y="1102030"/>
                </a:lnTo>
                <a:lnTo>
                  <a:pt x="3976606" y="1063467"/>
                </a:lnTo>
                <a:lnTo>
                  <a:pt x="3952396" y="1025417"/>
                </a:lnTo>
                <a:lnTo>
                  <a:pt x="3927450" y="987889"/>
                </a:lnTo>
                <a:lnTo>
                  <a:pt x="3901778" y="950894"/>
                </a:lnTo>
                <a:lnTo>
                  <a:pt x="3875391" y="914441"/>
                </a:lnTo>
                <a:lnTo>
                  <a:pt x="3848299" y="878541"/>
                </a:lnTo>
                <a:lnTo>
                  <a:pt x="3820512" y="843205"/>
                </a:lnTo>
                <a:lnTo>
                  <a:pt x="3792040" y="808442"/>
                </a:lnTo>
                <a:lnTo>
                  <a:pt x="3762893" y="774262"/>
                </a:lnTo>
                <a:lnTo>
                  <a:pt x="3733081" y="740676"/>
                </a:lnTo>
                <a:lnTo>
                  <a:pt x="3702615" y="707693"/>
                </a:lnTo>
                <a:lnTo>
                  <a:pt x="3671505" y="675324"/>
                </a:lnTo>
                <a:lnTo>
                  <a:pt x="3639760" y="643580"/>
                </a:lnTo>
                <a:lnTo>
                  <a:pt x="3607391" y="612469"/>
                </a:lnTo>
                <a:lnTo>
                  <a:pt x="3574409" y="582003"/>
                </a:lnTo>
                <a:lnTo>
                  <a:pt x="3540823" y="552192"/>
                </a:lnTo>
                <a:lnTo>
                  <a:pt x="3506643" y="523045"/>
                </a:lnTo>
                <a:lnTo>
                  <a:pt x="3471880" y="494572"/>
                </a:lnTo>
                <a:lnTo>
                  <a:pt x="3436543" y="466785"/>
                </a:lnTo>
                <a:lnTo>
                  <a:pt x="3400643" y="439693"/>
                </a:lnTo>
                <a:lnTo>
                  <a:pt x="3364191" y="413306"/>
                </a:lnTo>
                <a:lnTo>
                  <a:pt x="3327196" y="387635"/>
                </a:lnTo>
                <a:lnTo>
                  <a:pt x="3289667" y="362689"/>
                </a:lnTo>
                <a:lnTo>
                  <a:pt x="3251617" y="338479"/>
                </a:lnTo>
                <a:lnTo>
                  <a:pt x="3213054" y="315014"/>
                </a:lnTo>
                <a:lnTo>
                  <a:pt x="3173989" y="292306"/>
                </a:lnTo>
                <a:lnTo>
                  <a:pt x="3134432" y="270364"/>
                </a:lnTo>
                <a:lnTo>
                  <a:pt x="3094393" y="249198"/>
                </a:lnTo>
                <a:lnTo>
                  <a:pt x="3053882" y="228819"/>
                </a:lnTo>
                <a:lnTo>
                  <a:pt x="3012910" y="209236"/>
                </a:lnTo>
                <a:lnTo>
                  <a:pt x="2971486" y="190460"/>
                </a:lnTo>
                <a:lnTo>
                  <a:pt x="2929621" y="172501"/>
                </a:lnTo>
                <a:lnTo>
                  <a:pt x="2887325" y="155369"/>
                </a:lnTo>
                <a:lnTo>
                  <a:pt x="2844608" y="139074"/>
                </a:lnTo>
                <a:lnTo>
                  <a:pt x="2801480" y="123627"/>
                </a:lnTo>
                <a:lnTo>
                  <a:pt x="2757951" y="109037"/>
                </a:lnTo>
                <a:lnTo>
                  <a:pt x="2714032" y="95315"/>
                </a:lnTo>
                <a:lnTo>
                  <a:pt x="2669732" y="82471"/>
                </a:lnTo>
                <a:lnTo>
                  <a:pt x="2625062" y="70515"/>
                </a:lnTo>
                <a:lnTo>
                  <a:pt x="2580033" y="59456"/>
                </a:lnTo>
                <a:lnTo>
                  <a:pt x="2534653" y="49307"/>
                </a:lnTo>
                <a:lnTo>
                  <a:pt x="2488933" y="40075"/>
                </a:lnTo>
                <a:lnTo>
                  <a:pt x="2442884" y="31773"/>
                </a:lnTo>
                <a:lnTo>
                  <a:pt x="2396516" y="24409"/>
                </a:lnTo>
                <a:lnTo>
                  <a:pt x="2349838" y="17994"/>
                </a:lnTo>
                <a:lnTo>
                  <a:pt x="2302861" y="12538"/>
                </a:lnTo>
                <a:lnTo>
                  <a:pt x="2255595" y="8051"/>
                </a:lnTo>
                <a:lnTo>
                  <a:pt x="2208050" y="4544"/>
                </a:lnTo>
                <a:lnTo>
                  <a:pt x="2160237" y="2026"/>
                </a:lnTo>
                <a:lnTo>
                  <a:pt x="2112165" y="508"/>
                </a:lnTo>
                <a:lnTo>
                  <a:pt x="2063845" y="0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4E1D9026-5597-C740-B228-72DC791B5F58}"/>
              </a:ext>
            </a:extLst>
          </p:cNvPr>
          <p:cNvSpPr/>
          <p:nvPr userDrawn="1"/>
        </p:nvSpPr>
        <p:spPr>
          <a:xfrm>
            <a:off x="3352338" y="6038428"/>
            <a:ext cx="2503305" cy="819417"/>
          </a:xfrm>
          <a:custGeom>
            <a:avLst/>
            <a:gdLst/>
            <a:ahLst/>
            <a:cxnLst/>
            <a:rect l="l" t="t" r="r" b="b"/>
            <a:pathLst>
              <a:path w="4128134" h="1351279">
                <a:moveTo>
                  <a:pt x="2063845" y="0"/>
                </a:moveTo>
                <a:lnTo>
                  <a:pt x="2015524" y="508"/>
                </a:lnTo>
                <a:lnTo>
                  <a:pt x="1967452" y="2026"/>
                </a:lnTo>
                <a:lnTo>
                  <a:pt x="1919639" y="4544"/>
                </a:lnTo>
                <a:lnTo>
                  <a:pt x="1872094" y="8051"/>
                </a:lnTo>
                <a:lnTo>
                  <a:pt x="1824828" y="12538"/>
                </a:lnTo>
                <a:lnTo>
                  <a:pt x="1777851" y="17994"/>
                </a:lnTo>
                <a:lnTo>
                  <a:pt x="1731173" y="24409"/>
                </a:lnTo>
                <a:lnTo>
                  <a:pt x="1684805" y="31773"/>
                </a:lnTo>
                <a:lnTo>
                  <a:pt x="1638756" y="40075"/>
                </a:lnTo>
                <a:lnTo>
                  <a:pt x="1593036" y="49307"/>
                </a:lnTo>
                <a:lnTo>
                  <a:pt x="1547657" y="59456"/>
                </a:lnTo>
                <a:lnTo>
                  <a:pt x="1502627" y="70515"/>
                </a:lnTo>
                <a:lnTo>
                  <a:pt x="1457957" y="82471"/>
                </a:lnTo>
                <a:lnTo>
                  <a:pt x="1413657" y="95315"/>
                </a:lnTo>
                <a:lnTo>
                  <a:pt x="1369738" y="109037"/>
                </a:lnTo>
                <a:lnTo>
                  <a:pt x="1326210" y="123627"/>
                </a:lnTo>
                <a:lnTo>
                  <a:pt x="1283082" y="139074"/>
                </a:lnTo>
                <a:lnTo>
                  <a:pt x="1240364" y="155369"/>
                </a:lnTo>
                <a:lnTo>
                  <a:pt x="1198068" y="172501"/>
                </a:lnTo>
                <a:lnTo>
                  <a:pt x="1156203" y="190460"/>
                </a:lnTo>
                <a:lnTo>
                  <a:pt x="1114779" y="209236"/>
                </a:lnTo>
                <a:lnTo>
                  <a:pt x="1073807" y="228819"/>
                </a:lnTo>
                <a:lnTo>
                  <a:pt x="1033296" y="249198"/>
                </a:lnTo>
                <a:lnTo>
                  <a:pt x="993257" y="270364"/>
                </a:lnTo>
                <a:lnTo>
                  <a:pt x="953700" y="292306"/>
                </a:lnTo>
                <a:lnTo>
                  <a:pt x="914635" y="315014"/>
                </a:lnTo>
                <a:lnTo>
                  <a:pt x="876072" y="338479"/>
                </a:lnTo>
                <a:lnTo>
                  <a:pt x="838022" y="362689"/>
                </a:lnTo>
                <a:lnTo>
                  <a:pt x="800494" y="387635"/>
                </a:lnTo>
                <a:lnTo>
                  <a:pt x="763498" y="413306"/>
                </a:lnTo>
                <a:lnTo>
                  <a:pt x="727046" y="439693"/>
                </a:lnTo>
                <a:lnTo>
                  <a:pt x="691146" y="466785"/>
                </a:lnTo>
                <a:lnTo>
                  <a:pt x="655810" y="494572"/>
                </a:lnTo>
                <a:lnTo>
                  <a:pt x="621046" y="523045"/>
                </a:lnTo>
                <a:lnTo>
                  <a:pt x="586866" y="552192"/>
                </a:lnTo>
                <a:lnTo>
                  <a:pt x="553280" y="582003"/>
                </a:lnTo>
                <a:lnTo>
                  <a:pt x="520298" y="612469"/>
                </a:lnTo>
                <a:lnTo>
                  <a:pt x="487929" y="643580"/>
                </a:lnTo>
                <a:lnTo>
                  <a:pt x="456184" y="675324"/>
                </a:lnTo>
                <a:lnTo>
                  <a:pt x="425074" y="707693"/>
                </a:lnTo>
                <a:lnTo>
                  <a:pt x="394608" y="740676"/>
                </a:lnTo>
                <a:lnTo>
                  <a:pt x="364796" y="774262"/>
                </a:lnTo>
                <a:lnTo>
                  <a:pt x="335649" y="808442"/>
                </a:lnTo>
                <a:lnTo>
                  <a:pt x="307177" y="843205"/>
                </a:lnTo>
                <a:lnTo>
                  <a:pt x="279390" y="878541"/>
                </a:lnTo>
                <a:lnTo>
                  <a:pt x="252298" y="914441"/>
                </a:lnTo>
                <a:lnTo>
                  <a:pt x="225911" y="950894"/>
                </a:lnTo>
                <a:lnTo>
                  <a:pt x="200239" y="987889"/>
                </a:lnTo>
                <a:lnTo>
                  <a:pt x="175294" y="1025417"/>
                </a:lnTo>
                <a:lnTo>
                  <a:pt x="151083" y="1063467"/>
                </a:lnTo>
                <a:lnTo>
                  <a:pt x="127619" y="1102030"/>
                </a:lnTo>
                <a:lnTo>
                  <a:pt x="104911" y="1141095"/>
                </a:lnTo>
                <a:lnTo>
                  <a:pt x="82969" y="1180653"/>
                </a:lnTo>
                <a:lnTo>
                  <a:pt x="61803" y="1220692"/>
                </a:lnTo>
                <a:lnTo>
                  <a:pt x="41423" y="1261202"/>
                </a:lnTo>
                <a:lnTo>
                  <a:pt x="21841" y="1302175"/>
                </a:lnTo>
                <a:lnTo>
                  <a:pt x="3065" y="1343599"/>
                </a:lnTo>
                <a:lnTo>
                  <a:pt x="0" y="1350744"/>
                </a:lnTo>
                <a:lnTo>
                  <a:pt x="4127690" y="1350744"/>
                </a:lnTo>
                <a:lnTo>
                  <a:pt x="4105849" y="1302175"/>
                </a:lnTo>
                <a:lnTo>
                  <a:pt x="4086266" y="1261202"/>
                </a:lnTo>
                <a:lnTo>
                  <a:pt x="4065887" y="1220692"/>
                </a:lnTo>
                <a:lnTo>
                  <a:pt x="4044721" y="1180653"/>
                </a:lnTo>
                <a:lnTo>
                  <a:pt x="4022779" y="1141095"/>
                </a:lnTo>
                <a:lnTo>
                  <a:pt x="4000070" y="1102030"/>
                </a:lnTo>
                <a:lnTo>
                  <a:pt x="3976606" y="1063467"/>
                </a:lnTo>
                <a:lnTo>
                  <a:pt x="3952396" y="1025417"/>
                </a:lnTo>
                <a:lnTo>
                  <a:pt x="3927450" y="987889"/>
                </a:lnTo>
                <a:lnTo>
                  <a:pt x="3901778" y="950894"/>
                </a:lnTo>
                <a:lnTo>
                  <a:pt x="3875391" y="914441"/>
                </a:lnTo>
                <a:lnTo>
                  <a:pt x="3848299" y="878541"/>
                </a:lnTo>
                <a:lnTo>
                  <a:pt x="3820512" y="843205"/>
                </a:lnTo>
                <a:lnTo>
                  <a:pt x="3792040" y="808442"/>
                </a:lnTo>
                <a:lnTo>
                  <a:pt x="3762893" y="774262"/>
                </a:lnTo>
                <a:lnTo>
                  <a:pt x="3733081" y="740676"/>
                </a:lnTo>
                <a:lnTo>
                  <a:pt x="3702615" y="707693"/>
                </a:lnTo>
                <a:lnTo>
                  <a:pt x="3671505" y="675324"/>
                </a:lnTo>
                <a:lnTo>
                  <a:pt x="3639760" y="643580"/>
                </a:lnTo>
                <a:lnTo>
                  <a:pt x="3607391" y="612469"/>
                </a:lnTo>
                <a:lnTo>
                  <a:pt x="3574409" y="582003"/>
                </a:lnTo>
                <a:lnTo>
                  <a:pt x="3540823" y="552192"/>
                </a:lnTo>
                <a:lnTo>
                  <a:pt x="3506643" y="523045"/>
                </a:lnTo>
                <a:lnTo>
                  <a:pt x="3471880" y="494572"/>
                </a:lnTo>
                <a:lnTo>
                  <a:pt x="3436543" y="466785"/>
                </a:lnTo>
                <a:lnTo>
                  <a:pt x="3400643" y="439693"/>
                </a:lnTo>
                <a:lnTo>
                  <a:pt x="3364191" y="413306"/>
                </a:lnTo>
                <a:lnTo>
                  <a:pt x="3327196" y="387635"/>
                </a:lnTo>
                <a:lnTo>
                  <a:pt x="3289667" y="362689"/>
                </a:lnTo>
                <a:lnTo>
                  <a:pt x="3251617" y="338479"/>
                </a:lnTo>
                <a:lnTo>
                  <a:pt x="3213054" y="315014"/>
                </a:lnTo>
                <a:lnTo>
                  <a:pt x="3173989" y="292306"/>
                </a:lnTo>
                <a:lnTo>
                  <a:pt x="3134432" y="270364"/>
                </a:lnTo>
                <a:lnTo>
                  <a:pt x="3094393" y="249198"/>
                </a:lnTo>
                <a:lnTo>
                  <a:pt x="3053882" y="228819"/>
                </a:lnTo>
                <a:lnTo>
                  <a:pt x="3012910" y="209236"/>
                </a:lnTo>
                <a:lnTo>
                  <a:pt x="2971486" y="190460"/>
                </a:lnTo>
                <a:lnTo>
                  <a:pt x="2929621" y="172501"/>
                </a:lnTo>
                <a:lnTo>
                  <a:pt x="2887325" y="155369"/>
                </a:lnTo>
                <a:lnTo>
                  <a:pt x="2844608" y="139074"/>
                </a:lnTo>
                <a:lnTo>
                  <a:pt x="2801480" y="123627"/>
                </a:lnTo>
                <a:lnTo>
                  <a:pt x="2757951" y="109037"/>
                </a:lnTo>
                <a:lnTo>
                  <a:pt x="2714032" y="95315"/>
                </a:lnTo>
                <a:lnTo>
                  <a:pt x="2669732" y="82471"/>
                </a:lnTo>
                <a:lnTo>
                  <a:pt x="2625062" y="70515"/>
                </a:lnTo>
                <a:lnTo>
                  <a:pt x="2580033" y="59456"/>
                </a:lnTo>
                <a:lnTo>
                  <a:pt x="2534653" y="49307"/>
                </a:lnTo>
                <a:lnTo>
                  <a:pt x="2488933" y="40075"/>
                </a:lnTo>
                <a:lnTo>
                  <a:pt x="2442884" y="31773"/>
                </a:lnTo>
                <a:lnTo>
                  <a:pt x="2396516" y="24409"/>
                </a:lnTo>
                <a:lnTo>
                  <a:pt x="2349838" y="17994"/>
                </a:lnTo>
                <a:lnTo>
                  <a:pt x="2302861" y="12538"/>
                </a:lnTo>
                <a:lnTo>
                  <a:pt x="2255595" y="8051"/>
                </a:lnTo>
                <a:lnTo>
                  <a:pt x="2208050" y="4544"/>
                </a:lnTo>
                <a:lnTo>
                  <a:pt x="2160237" y="2026"/>
                </a:lnTo>
                <a:lnTo>
                  <a:pt x="2112165" y="508"/>
                </a:lnTo>
                <a:lnTo>
                  <a:pt x="2063845" y="0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sp>
        <p:nvSpPr>
          <p:cNvPr id="26" name="object 6">
            <a:extLst>
              <a:ext uri="{FF2B5EF4-FFF2-40B4-BE49-F238E27FC236}">
                <a16:creationId xmlns:a16="http://schemas.microsoft.com/office/drawing/2014/main" id="{DB5B6381-78E1-9449-9118-9E10B9800947}"/>
              </a:ext>
            </a:extLst>
          </p:cNvPr>
          <p:cNvSpPr/>
          <p:nvPr/>
        </p:nvSpPr>
        <p:spPr>
          <a:xfrm>
            <a:off x="9447910" y="6038428"/>
            <a:ext cx="2503305" cy="819417"/>
          </a:xfrm>
          <a:custGeom>
            <a:avLst/>
            <a:gdLst/>
            <a:ahLst/>
            <a:cxnLst/>
            <a:rect l="l" t="t" r="r" b="b"/>
            <a:pathLst>
              <a:path w="4128134" h="1351279">
                <a:moveTo>
                  <a:pt x="2063845" y="0"/>
                </a:moveTo>
                <a:lnTo>
                  <a:pt x="2015524" y="508"/>
                </a:lnTo>
                <a:lnTo>
                  <a:pt x="1967452" y="2026"/>
                </a:lnTo>
                <a:lnTo>
                  <a:pt x="1919639" y="4544"/>
                </a:lnTo>
                <a:lnTo>
                  <a:pt x="1872094" y="8051"/>
                </a:lnTo>
                <a:lnTo>
                  <a:pt x="1824828" y="12538"/>
                </a:lnTo>
                <a:lnTo>
                  <a:pt x="1777851" y="17994"/>
                </a:lnTo>
                <a:lnTo>
                  <a:pt x="1731173" y="24409"/>
                </a:lnTo>
                <a:lnTo>
                  <a:pt x="1684805" y="31773"/>
                </a:lnTo>
                <a:lnTo>
                  <a:pt x="1638756" y="40075"/>
                </a:lnTo>
                <a:lnTo>
                  <a:pt x="1593036" y="49307"/>
                </a:lnTo>
                <a:lnTo>
                  <a:pt x="1547657" y="59456"/>
                </a:lnTo>
                <a:lnTo>
                  <a:pt x="1502627" y="70515"/>
                </a:lnTo>
                <a:lnTo>
                  <a:pt x="1457957" y="82471"/>
                </a:lnTo>
                <a:lnTo>
                  <a:pt x="1413657" y="95315"/>
                </a:lnTo>
                <a:lnTo>
                  <a:pt x="1369738" y="109037"/>
                </a:lnTo>
                <a:lnTo>
                  <a:pt x="1326210" y="123627"/>
                </a:lnTo>
                <a:lnTo>
                  <a:pt x="1283082" y="139074"/>
                </a:lnTo>
                <a:lnTo>
                  <a:pt x="1240364" y="155369"/>
                </a:lnTo>
                <a:lnTo>
                  <a:pt x="1198068" y="172501"/>
                </a:lnTo>
                <a:lnTo>
                  <a:pt x="1156203" y="190460"/>
                </a:lnTo>
                <a:lnTo>
                  <a:pt x="1114779" y="209236"/>
                </a:lnTo>
                <a:lnTo>
                  <a:pt x="1073807" y="228819"/>
                </a:lnTo>
                <a:lnTo>
                  <a:pt x="1033296" y="249198"/>
                </a:lnTo>
                <a:lnTo>
                  <a:pt x="993257" y="270364"/>
                </a:lnTo>
                <a:lnTo>
                  <a:pt x="953700" y="292306"/>
                </a:lnTo>
                <a:lnTo>
                  <a:pt x="914635" y="315014"/>
                </a:lnTo>
                <a:lnTo>
                  <a:pt x="876072" y="338479"/>
                </a:lnTo>
                <a:lnTo>
                  <a:pt x="838022" y="362689"/>
                </a:lnTo>
                <a:lnTo>
                  <a:pt x="800494" y="387635"/>
                </a:lnTo>
                <a:lnTo>
                  <a:pt x="763498" y="413306"/>
                </a:lnTo>
                <a:lnTo>
                  <a:pt x="727046" y="439693"/>
                </a:lnTo>
                <a:lnTo>
                  <a:pt x="691146" y="466785"/>
                </a:lnTo>
                <a:lnTo>
                  <a:pt x="655810" y="494572"/>
                </a:lnTo>
                <a:lnTo>
                  <a:pt x="621046" y="523045"/>
                </a:lnTo>
                <a:lnTo>
                  <a:pt x="586866" y="552192"/>
                </a:lnTo>
                <a:lnTo>
                  <a:pt x="553280" y="582003"/>
                </a:lnTo>
                <a:lnTo>
                  <a:pt x="520298" y="612469"/>
                </a:lnTo>
                <a:lnTo>
                  <a:pt x="487929" y="643580"/>
                </a:lnTo>
                <a:lnTo>
                  <a:pt x="456184" y="675324"/>
                </a:lnTo>
                <a:lnTo>
                  <a:pt x="425074" y="707693"/>
                </a:lnTo>
                <a:lnTo>
                  <a:pt x="394608" y="740676"/>
                </a:lnTo>
                <a:lnTo>
                  <a:pt x="364796" y="774262"/>
                </a:lnTo>
                <a:lnTo>
                  <a:pt x="335649" y="808442"/>
                </a:lnTo>
                <a:lnTo>
                  <a:pt x="307177" y="843205"/>
                </a:lnTo>
                <a:lnTo>
                  <a:pt x="279390" y="878541"/>
                </a:lnTo>
                <a:lnTo>
                  <a:pt x="252298" y="914441"/>
                </a:lnTo>
                <a:lnTo>
                  <a:pt x="225911" y="950894"/>
                </a:lnTo>
                <a:lnTo>
                  <a:pt x="200239" y="987889"/>
                </a:lnTo>
                <a:lnTo>
                  <a:pt x="175294" y="1025417"/>
                </a:lnTo>
                <a:lnTo>
                  <a:pt x="151083" y="1063467"/>
                </a:lnTo>
                <a:lnTo>
                  <a:pt x="127619" y="1102030"/>
                </a:lnTo>
                <a:lnTo>
                  <a:pt x="104911" y="1141095"/>
                </a:lnTo>
                <a:lnTo>
                  <a:pt x="82969" y="1180653"/>
                </a:lnTo>
                <a:lnTo>
                  <a:pt x="61803" y="1220692"/>
                </a:lnTo>
                <a:lnTo>
                  <a:pt x="41423" y="1261202"/>
                </a:lnTo>
                <a:lnTo>
                  <a:pt x="21841" y="1302175"/>
                </a:lnTo>
                <a:lnTo>
                  <a:pt x="3065" y="1343599"/>
                </a:lnTo>
                <a:lnTo>
                  <a:pt x="0" y="1350744"/>
                </a:lnTo>
                <a:lnTo>
                  <a:pt x="4127690" y="1350744"/>
                </a:lnTo>
                <a:lnTo>
                  <a:pt x="4105849" y="1302175"/>
                </a:lnTo>
                <a:lnTo>
                  <a:pt x="4086266" y="1261202"/>
                </a:lnTo>
                <a:lnTo>
                  <a:pt x="4065887" y="1220692"/>
                </a:lnTo>
                <a:lnTo>
                  <a:pt x="4044721" y="1180653"/>
                </a:lnTo>
                <a:lnTo>
                  <a:pt x="4022779" y="1141095"/>
                </a:lnTo>
                <a:lnTo>
                  <a:pt x="4000070" y="1102030"/>
                </a:lnTo>
                <a:lnTo>
                  <a:pt x="3976606" y="1063467"/>
                </a:lnTo>
                <a:lnTo>
                  <a:pt x="3952396" y="1025417"/>
                </a:lnTo>
                <a:lnTo>
                  <a:pt x="3927450" y="987889"/>
                </a:lnTo>
                <a:lnTo>
                  <a:pt x="3901778" y="950894"/>
                </a:lnTo>
                <a:lnTo>
                  <a:pt x="3875391" y="914441"/>
                </a:lnTo>
                <a:lnTo>
                  <a:pt x="3848299" y="878541"/>
                </a:lnTo>
                <a:lnTo>
                  <a:pt x="3820512" y="843205"/>
                </a:lnTo>
                <a:lnTo>
                  <a:pt x="3792040" y="808442"/>
                </a:lnTo>
                <a:lnTo>
                  <a:pt x="3762893" y="774262"/>
                </a:lnTo>
                <a:lnTo>
                  <a:pt x="3733081" y="740676"/>
                </a:lnTo>
                <a:lnTo>
                  <a:pt x="3702615" y="707693"/>
                </a:lnTo>
                <a:lnTo>
                  <a:pt x="3671505" y="675324"/>
                </a:lnTo>
                <a:lnTo>
                  <a:pt x="3639760" y="643580"/>
                </a:lnTo>
                <a:lnTo>
                  <a:pt x="3607391" y="612469"/>
                </a:lnTo>
                <a:lnTo>
                  <a:pt x="3574409" y="582003"/>
                </a:lnTo>
                <a:lnTo>
                  <a:pt x="3540823" y="552192"/>
                </a:lnTo>
                <a:lnTo>
                  <a:pt x="3506643" y="523045"/>
                </a:lnTo>
                <a:lnTo>
                  <a:pt x="3471880" y="494572"/>
                </a:lnTo>
                <a:lnTo>
                  <a:pt x="3436543" y="466785"/>
                </a:lnTo>
                <a:lnTo>
                  <a:pt x="3400643" y="439693"/>
                </a:lnTo>
                <a:lnTo>
                  <a:pt x="3364191" y="413306"/>
                </a:lnTo>
                <a:lnTo>
                  <a:pt x="3327196" y="387635"/>
                </a:lnTo>
                <a:lnTo>
                  <a:pt x="3289667" y="362689"/>
                </a:lnTo>
                <a:lnTo>
                  <a:pt x="3251617" y="338479"/>
                </a:lnTo>
                <a:lnTo>
                  <a:pt x="3213054" y="315014"/>
                </a:lnTo>
                <a:lnTo>
                  <a:pt x="3173989" y="292306"/>
                </a:lnTo>
                <a:lnTo>
                  <a:pt x="3134432" y="270364"/>
                </a:lnTo>
                <a:lnTo>
                  <a:pt x="3094393" y="249198"/>
                </a:lnTo>
                <a:lnTo>
                  <a:pt x="3053882" y="228819"/>
                </a:lnTo>
                <a:lnTo>
                  <a:pt x="3012910" y="209236"/>
                </a:lnTo>
                <a:lnTo>
                  <a:pt x="2971486" y="190460"/>
                </a:lnTo>
                <a:lnTo>
                  <a:pt x="2929621" y="172501"/>
                </a:lnTo>
                <a:lnTo>
                  <a:pt x="2887325" y="155369"/>
                </a:lnTo>
                <a:lnTo>
                  <a:pt x="2844608" y="139074"/>
                </a:lnTo>
                <a:lnTo>
                  <a:pt x="2801480" y="123627"/>
                </a:lnTo>
                <a:lnTo>
                  <a:pt x="2757951" y="109037"/>
                </a:lnTo>
                <a:lnTo>
                  <a:pt x="2714032" y="95315"/>
                </a:lnTo>
                <a:lnTo>
                  <a:pt x="2669732" y="82471"/>
                </a:lnTo>
                <a:lnTo>
                  <a:pt x="2625062" y="70515"/>
                </a:lnTo>
                <a:lnTo>
                  <a:pt x="2580033" y="59456"/>
                </a:lnTo>
                <a:lnTo>
                  <a:pt x="2534653" y="49307"/>
                </a:lnTo>
                <a:lnTo>
                  <a:pt x="2488933" y="40075"/>
                </a:lnTo>
                <a:lnTo>
                  <a:pt x="2442884" y="31773"/>
                </a:lnTo>
                <a:lnTo>
                  <a:pt x="2396516" y="24409"/>
                </a:lnTo>
                <a:lnTo>
                  <a:pt x="2349838" y="17994"/>
                </a:lnTo>
                <a:lnTo>
                  <a:pt x="2302861" y="12538"/>
                </a:lnTo>
                <a:lnTo>
                  <a:pt x="2255595" y="8051"/>
                </a:lnTo>
                <a:lnTo>
                  <a:pt x="2208050" y="4544"/>
                </a:lnTo>
                <a:lnTo>
                  <a:pt x="2160237" y="2026"/>
                </a:lnTo>
                <a:lnTo>
                  <a:pt x="2112165" y="508"/>
                </a:lnTo>
                <a:lnTo>
                  <a:pt x="2063845" y="0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8001" y="233235"/>
            <a:ext cx="11619839" cy="1080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Four column title area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6926DD4-6883-C049-82E5-5B5C35F17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001" y="1866700"/>
            <a:ext cx="2707953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27AD5C8A-C08A-A140-A60A-F01BA120F81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3258628" y="1866700"/>
            <a:ext cx="2707953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EFF553F4-B1BB-A74D-9543-A97D1B9103F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29257" y="1866700"/>
            <a:ext cx="2707953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CB6DC3BD-D098-154E-9EC8-312CF8F55F13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9199885" y="1866700"/>
            <a:ext cx="2707953" cy="372883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597021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>
            <a:extLst>
              <a:ext uri="{FF2B5EF4-FFF2-40B4-BE49-F238E27FC236}">
                <a16:creationId xmlns:a16="http://schemas.microsoft.com/office/drawing/2014/main" id="{5A5E79C8-345C-3642-B5AA-17CCEFD9A290}"/>
              </a:ext>
            </a:extLst>
          </p:cNvPr>
          <p:cNvSpPr/>
          <p:nvPr userDrawn="1"/>
        </p:nvSpPr>
        <p:spPr>
          <a:xfrm>
            <a:off x="10010674" y="0"/>
            <a:ext cx="2181007" cy="1155579"/>
          </a:xfrm>
          <a:custGeom>
            <a:avLst/>
            <a:gdLst/>
            <a:ahLst/>
            <a:cxnLst/>
            <a:rect l="l" t="t" r="r" b="b"/>
            <a:pathLst>
              <a:path w="3596640" h="1905635">
                <a:moveTo>
                  <a:pt x="3596462" y="0"/>
                </a:moveTo>
                <a:lnTo>
                  <a:pt x="0" y="0"/>
                </a:lnTo>
                <a:lnTo>
                  <a:pt x="10892" y="15608"/>
                </a:lnTo>
                <a:lnTo>
                  <a:pt x="37091" y="52349"/>
                </a:lnTo>
                <a:lnTo>
                  <a:pt x="63650" y="88814"/>
                </a:lnTo>
                <a:lnTo>
                  <a:pt x="90568" y="124997"/>
                </a:lnTo>
                <a:lnTo>
                  <a:pt x="117843" y="160898"/>
                </a:lnTo>
                <a:lnTo>
                  <a:pt x="145470" y="196514"/>
                </a:lnTo>
                <a:lnTo>
                  <a:pt x="173449" y="231841"/>
                </a:lnTo>
                <a:lnTo>
                  <a:pt x="201776" y="266877"/>
                </a:lnTo>
                <a:lnTo>
                  <a:pt x="230448" y="301621"/>
                </a:lnTo>
                <a:lnTo>
                  <a:pt x="259464" y="336068"/>
                </a:lnTo>
                <a:lnTo>
                  <a:pt x="288820" y="370216"/>
                </a:lnTo>
                <a:lnTo>
                  <a:pt x="318513" y="404063"/>
                </a:lnTo>
                <a:lnTo>
                  <a:pt x="348542" y="437607"/>
                </a:lnTo>
                <a:lnTo>
                  <a:pt x="378904" y="470844"/>
                </a:lnTo>
                <a:lnTo>
                  <a:pt x="409595" y="503772"/>
                </a:lnTo>
                <a:lnTo>
                  <a:pt x="440614" y="536388"/>
                </a:lnTo>
                <a:lnTo>
                  <a:pt x="471957" y="568690"/>
                </a:lnTo>
                <a:lnTo>
                  <a:pt x="503623" y="600675"/>
                </a:lnTo>
                <a:lnTo>
                  <a:pt x="535608" y="632341"/>
                </a:lnTo>
                <a:lnTo>
                  <a:pt x="567910" y="663684"/>
                </a:lnTo>
                <a:lnTo>
                  <a:pt x="600526" y="694703"/>
                </a:lnTo>
                <a:lnTo>
                  <a:pt x="633454" y="725394"/>
                </a:lnTo>
                <a:lnTo>
                  <a:pt x="666691" y="755756"/>
                </a:lnTo>
                <a:lnTo>
                  <a:pt x="700234" y="785785"/>
                </a:lnTo>
                <a:lnTo>
                  <a:pt x="734081" y="815478"/>
                </a:lnTo>
                <a:lnTo>
                  <a:pt x="768230" y="844834"/>
                </a:lnTo>
                <a:lnTo>
                  <a:pt x="802677" y="873850"/>
                </a:lnTo>
                <a:lnTo>
                  <a:pt x="837420" y="902522"/>
                </a:lnTo>
                <a:lnTo>
                  <a:pt x="872456" y="930849"/>
                </a:lnTo>
                <a:lnTo>
                  <a:pt x="907783" y="958828"/>
                </a:lnTo>
                <a:lnTo>
                  <a:pt x="943399" y="986456"/>
                </a:lnTo>
                <a:lnTo>
                  <a:pt x="979300" y="1013730"/>
                </a:lnTo>
                <a:lnTo>
                  <a:pt x="1015483" y="1040648"/>
                </a:lnTo>
                <a:lnTo>
                  <a:pt x="1051948" y="1067208"/>
                </a:lnTo>
                <a:lnTo>
                  <a:pt x="1088689" y="1093406"/>
                </a:lnTo>
                <a:lnTo>
                  <a:pt x="1125706" y="1119241"/>
                </a:lnTo>
                <a:lnTo>
                  <a:pt x="1162996" y="1144708"/>
                </a:lnTo>
                <a:lnTo>
                  <a:pt x="1200555" y="1169807"/>
                </a:lnTo>
                <a:lnTo>
                  <a:pt x="1238382" y="1194534"/>
                </a:lnTo>
                <a:lnTo>
                  <a:pt x="1276473" y="1218887"/>
                </a:lnTo>
                <a:lnTo>
                  <a:pt x="1314826" y="1242863"/>
                </a:lnTo>
                <a:lnTo>
                  <a:pt x="1353439" y="1266459"/>
                </a:lnTo>
                <a:lnTo>
                  <a:pt x="1392309" y="1289673"/>
                </a:lnTo>
                <a:lnTo>
                  <a:pt x="1431432" y="1312502"/>
                </a:lnTo>
                <a:lnTo>
                  <a:pt x="1470808" y="1334943"/>
                </a:lnTo>
                <a:lnTo>
                  <a:pt x="1510432" y="1356995"/>
                </a:lnTo>
                <a:lnTo>
                  <a:pt x="1550303" y="1378654"/>
                </a:lnTo>
                <a:lnTo>
                  <a:pt x="1590417" y="1399918"/>
                </a:lnTo>
                <a:lnTo>
                  <a:pt x="1630773" y="1420784"/>
                </a:lnTo>
                <a:lnTo>
                  <a:pt x="1671367" y="1441249"/>
                </a:lnTo>
                <a:lnTo>
                  <a:pt x="1712197" y="1461312"/>
                </a:lnTo>
                <a:lnTo>
                  <a:pt x="1753260" y="1480968"/>
                </a:lnTo>
                <a:lnTo>
                  <a:pt x="1794554" y="1500217"/>
                </a:lnTo>
                <a:lnTo>
                  <a:pt x="1836076" y="1519054"/>
                </a:lnTo>
                <a:lnTo>
                  <a:pt x="1877824" y="1537478"/>
                </a:lnTo>
                <a:lnTo>
                  <a:pt x="1919794" y="1555486"/>
                </a:lnTo>
                <a:lnTo>
                  <a:pt x="1961985" y="1573075"/>
                </a:lnTo>
                <a:lnTo>
                  <a:pt x="2004393" y="1590242"/>
                </a:lnTo>
                <a:lnTo>
                  <a:pt x="2047017" y="1606986"/>
                </a:lnTo>
                <a:lnTo>
                  <a:pt x="2089852" y="1623303"/>
                </a:lnTo>
                <a:lnTo>
                  <a:pt x="2132898" y="1639191"/>
                </a:lnTo>
                <a:lnTo>
                  <a:pt x="2176151" y="1654647"/>
                </a:lnTo>
                <a:lnTo>
                  <a:pt x="2219608" y="1669668"/>
                </a:lnTo>
                <a:lnTo>
                  <a:pt x="2263267" y="1684253"/>
                </a:lnTo>
                <a:lnTo>
                  <a:pt x="2307126" y="1698397"/>
                </a:lnTo>
                <a:lnTo>
                  <a:pt x="2351181" y="1712100"/>
                </a:lnTo>
                <a:lnTo>
                  <a:pt x="2395431" y="1725358"/>
                </a:lnTo>
                <a:lnTo>
                  <a:pt x="2439872" y="1738168"/>
                </a:lnTo>
                <a:lnTo>
                  <a:pt x="2484502" y="1750528"/>
                </a:lnTo>
                <a:lnTo>
                  <a:pt x="2529318" y="1762435"/>
                </a:lnTo>
                <a:lnTo>
                  <a:pt x="2574318" y="1773887"/>
                </a:lnTo>
                <a:lnTo>
                  <a:pt x="2619499" y="1784882"/>
                </a:lnTo>
                <a:lnTo>
                  <a:pt x="2664859" y="1795415"/>
                </a:lnTo>
                <a:lnTo>
                  <a:pt x="2710394" y="1805486"/>
                </a:lnTo>
                <a:lnTo>
                  <a:pt x="2756102" y="1815090"/>
                </a:lnTo>
                <a:lnTo>
                  <a:pt x="2801982" y="1824226"/>
                </a:lnTo>
                <a:lnTo>
                  <a:pt x="2848029" y="1832892"/>
                </a:lnTo>
                <a:lnTo>
                  <a:pt x="2894241" y="1841083"/>
                </a:lnTo>
                <a:lnTo>
                  <a:pt x="2940617" y="1848799"/>
                </a:lnTo>
                <a:lnTo>
                  <a:pt x="2987152" y="1856035"/>
                </a:lnTo>
                <a:lnTo>
                  <a:pt x="3033845" y="1862790"/>
                </a:lnTo>
                <a:lnTo>
                  <a:pt x="3080693" y="1869061"/>
                </a:lnTo>
                <a:lnTo>
                  <a:pt x="3127693" y="1874846"/>
                </a:lnTo>
                <a:lnTo>
                  <a:pt x="3174844" y="1880141"/>
                </a:lnTo>
                <a:lnTo>
                  <a:pt x="3222141" y="1884944"/>
                </a:lnTo>
                <a:lnTo>
                  <a:pt x="3269582" y="1889253"/>
                </a:lnTo>
                <a:lnTo>
                  <a:pt x="3317166" y="1893064"/>
                </a:lnTo>
                <a:lnTo>
                  <a:pt x="3364889" y="1896376"/>
                </a:lnTo>
                <a:lnTo>
                  <a:pt x="3412748" y="1899186"/>
                </a:lnTo>
                <a:lnTo>
                  <a:pt x="3460742" y="1901490"/>
                </a:lnTo>
                <a:lnTo>
                  <a:pt x="3508867" y="1903287"/>
                </a:lnTo>
                <a:lnTo>
                  <a:pt x="3557121" y="1904574"/>
                </a:lnTo>
                <a:lnTo>
                  <a:pt x="3596462" y="1905203"/>
                </a:lnTo>
                <a:lnTo>
                  <a:pt x="3596462" y="0"/>
                </a:lnTo>
                <a:close/>
              </a:path>
            </a:pathLst>
          </a:custGeom>
          <a:solidFill>
            <a:srgbClr val="00FFE3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1C2445FC-53CB-4745-B75A-7700CCFC9F96}"/>
              </a:ext>
            </a:extLst>
          </p:cNvPr>
          <p:cNvSpPr/>
          <p:nvPr userDrawn="1"/>
        </p:nvSpPr>
        <p:spPr>
          <a:xfrm>
            <a:off x="428" y="5968696"/>
            <a:ext cx="2231835" cy="889115"/>
          </a:xfrm>
          <a:custGeom>
            <a:avLst/>
            <a:gdLst/>
            <a:ahLst/>
            <a:cxnLst/>
            <a:rect l="l" t="t" r="r" b="b"/>
            <a:pathLst>
              <a:path w="3680460" h="1466215">
                <a:moveTo>
                  <a:pt x="376951" y="0"/>
                </a:moveTo>
                <a:lnTo>
                  <a:pt x="328448" y="258"/>
                </a:lnTo>
                <a:lnTo>
                  <a:pt x="280068" y="1032"/>
                </a:lnTo>
                <a:lnTo>
                  <a:pt x="231814" y="2319"/>
                </a:lnTo>
                <a:lnTo>
                  <a:pt x="183689" y="4116"/>
                </a:lnTo>
                <a:lnTo>
                  <a:pt x="135695" y="6420"/>
                </a:lnTo>
                <a:lnTo>
                  <a:pt x="87836" y="9230"/>
                </a:lnTo>
                <a:lnTo>
                  <a:pt x="40113" y="12542"/>
                </a:lnTo>
                <a:lnTo>
                  <a:pt x="0" y="15755"/>
                </a:lnTo>
                <a:lnTo>
                  <a:pt x="0" y="1465734"/>
                </a:lnTo>
                <a:lnTo>
                  <a:pt x="3680347" y="1465734"/>
                </a:lnTo>
                <a:lnTo>
                  <a:pt x="3652052" y="1434760"/>
                </a:lnTo>
                <a:lnTo>
                  <a:pt x="3621361" y="1401832"/>
                </a:lnTo>
                <a:lnTo>
                  <a:pt x="3590342" y="1369215"/>
                </a:lnTo>
                <a:lnTo>
                  <a:pt x="3558999" y="1336913"/>
                </a:lnTo>
                <a:lnTo>
                  <a:pt x="3527333" y="1304928"/>
                </a:lnTo>
                <a:lnTo>
                  <a:pt x="3495348" y="1273263"/>
                </a:lnTo>
                <a:lnTo>
                  <a:pt x="3463046" y="1241919"/>
                </a:lnTo>
                <a:lnTo>
                  <a:pt x="3430430" y="1210901"/>
                </a:lnTo>
                <a:lnTo>
                  <a:pt x="3397502" y="1180209"/>
                </a:lnTo>
                <a:lnTo>
                  <a:pt x="3364265" y="1149848"/>
                </a:lnTo>
                <a:lnTo>
                  <a:pt x="3330722" y="1119819"/>
                </a:lnTo>
                <a:lnTo>
                  <a:pt x="3296875" y="1090125"/>
                </a:lnTo>
                <a:lnTo>
                  <a:pt x="3262726" y="1060769"/>
                </a:lnTo>
                <a:lnTo>
                  <a:pt x="3228279" y="1031754"/>
                </a:lnTo>
                <a:lnTo>
                  <a:pt x="3193536" y="1003081"/>
                </a:lnTo>
                <a:lnTo>
                  <a:pt x="3158500" y="974754"/>
                </a:lnTo>
                <a:lnTo>
                  <a:pt x="3123172" y="946776"/>
                </a:lnTo>
                <a:lnTo>
                  <a:pt x="3087557" y="919148"/>
                </a:lnTo>
                <a:lnTo>
                  <a:pt x="3051656" y="891874"/>
                </a:lnTo>
                <a:lnTo>
                  <a:pt x="3015472" y="864955"/>
                </a:lnTo>
                <a:lnTo>
                  <a:pt x="2979008" y="838396"/>
                </a:lnTo>
                <a:lnTo>
                  <a:pt x="2942266" y="812197"/>
                </a:lnTo>
                <a:lnTo>
                  <a:pt x="2905249" y="786363"/>
                </a:lnTo>
                <a:lnTo>
                  <a:pt x="2867960" y="760895"/>
                </a:lnTo>
                <a:lnTo>
                  <a:pt x="2830401" y="735797"/>
                </a:lnTo>
                <a:lnTo>
                  <a:pt x="2792574" y="711070"/>
                </a:lnTo>
                <a:lnTo>
                  <a:pt x="2754483" y="686717"/>
                </a:lnTo>
                <a:lnTo>
                  <a:pt x="2716129" y="662741"/>
                </a:lnTo>
                <a:lnTo>
                  <a:pt x="2677517" y="639145"/>
                </a:lnTo>
                <a:lnTo>
                  <a:pt x="2638647" y="615931"/>
                </a:lnTo>
                <a:lnTo>
                  <a:pt x="2599523" y="593102"/>
                </a:lnTo>
                <a:lnTo>
                  <a:pt x="2560148" y="570661"/>
                </a:lnTo>
                <a:lnTo>
                  <a:pt x="2520524" y="548609"/>
                </a:lnTo>
                <a:lnTo>
                  <a:pt x="2480653" y="526950"/>
                </a:lnTo>
                <a:lnTo>
                  <a:pt x="2440539" y="505686"/>
                </a:lnTo>
                <a:lnTo>
                  <a:pt x="2400183" y="484821"/>
                </a:lnTo>
                <a:lnTo>
                  <a:pt x="2359589" y="464355"/>
                </a:lnTo>
                <a:lnTo>
                  <a:pt x="2318759" y="444293"/>
                </a:lnTo>
                <a:lnTo>
                  <a:pt x="2277696" y="424636"/>
                </a:lnTo>
                <a:lnTo>
                  <a:pt x="2236402" y="405388"/>
                </a:lnTo>
                <a:lnTo>
                  <a:pt x="2194880" y="386551"/>
                </a:lnTo>
                <a:lnTo>
                  <a:pt x="2153132" y="368127"/>
                </a:lnTo>
                <a:lnTo>
                  <a:pt x="2111161" y="350119"/>
                </a:lnTo>
                <a:lnTo>
                  <a:pt x="2068971" y="332530"/>
                </a:lnTo>
                <a:lnTo>
                  <a:pt x="2026562" y="315363"/>
                </a:lnTo>
                <a:lnTo>
                  <a:pt x="1983939" y="298619"/>
                </a:lnTo>
                <a:lnTo>
                  <a:pt x="1941103" y="282302"/>
                </a:lnTo>
                <a:lnTo>
                  <a:pt x="1898058" y="266414"/>
                </a:lnTo>
                <a:lnTo>
                  <a:pt x="1854805" y="250958"/>
                </a:lnTo>
                <a:lnTo>
                  <a:pt x="1811348" y="235937"/>
                </a:lnTo>
                <a:lnTo>
                  <a:pt x="1767688" y="221352"/>
                </a:lnTo>
                <a:lnTo>
                  <a:pt x="1723830" y="207208"/>
                </a:lnTo>
                <a:lnTo>
                  <a:pt x="1679774" y="193505"/>
                </a:lnTo>
                <a:lnTo>
                  <a:pt x="1635525" y="180247"/>
                </a:lnTo>
                <a:lnTo>
                  <a:pt x="1591084" y="167437"/>
                </a:lnTo>
                <a:lnTo>
                  <a:pt x="1546454" y="155077"/>
                </a:lnTo>
                <a:lnTo>
                  <a:pt x="1501638" y="143170"/>
                </a:lnTo>
                <a:lnTo>
                  <a:pt x="1456638" y="131718"/>
                </a:lnTo>
                <a:lnTo>
                  <a:pt x="1411457" y="120724"/>
                </a:lnTo>
                <a:lnTo>
                  <a:pt x="1366097" y="110190"/>
                </a:lnTo>
                <a:lnTo>
                  <a:pt x="1320562" y="100120"/>
                </a:lnTo>
                <a:lnTo>
                  <a:pt x="1274853" y="90515"/>
                </a:lnTo>
                <a:lnTo>
                  <a:pt x="1228974" y="81379"/>
                </a:lnTo>
                <a:lnTo>
                  <a:pt x="1182927" y="72714"/>
                </a:lnTo>
                <a:lnTo>
                  <a:pt x="1136715" y="64522"/>
                </a:lnTo>
                <a:lnTo>
                  <a:pt x="1090339" y="56807"/>
                </a:lnTo>
                <a:lnTo>
                  <a:pt x="1043804" y="49570"/>
                </a:lnTo>
                <a:lnTo>
                  <a:pt x="997111" y="42815"/>
                </a:lnTo>
                <a:lnTo>
                  <a:pt x="950263" y="36544"/>
                </a:lnTo>
                <a:lnTo>
                  <a:pt x="903262" y="30760"/>
                </a:lnTo>
                <a:lnTo>
                  <a:pt x="856112" y="25465"/>
                </a:lnTo>
                <a:lnTo>
                  <a:pt x="808815" y="20662"/>
                </a:lnTo>
                <a:lnTo>
                  <a:pt x="761373" y="16353"/>
                </a:lnTo>
                <a:lnTo>
                  <a:pt x="713790" y="12542"/>
                </a:lnTo>
                <a:lnTo>
                  <a:pt x="666067" y="9230"/>
                </a:lnTo>
                <a:lnTo>
                  <a:pt x="618207" y="6420"/>
                </a:lnTo>
                <a:lnTo>
                  <a:pt x="570214" y="4116"/>
                </a:lnTo>
                <a:lnTo>
                  <a:pt x="522089" y="2319"/>
                </a:lnTo>
                <a:lnTo>
                  <a:pt x="473835" y="1032"/>
                </a:lnTo>
                <a:lnTo>
                  <a:pt x="425455" y="258"/>
                </a:lnTo>
                <a:lnTo>
                  <a:pt x="376951" y="0"/>
                </a:lnTo>
                <a:close/>
              </a:path>
            </a:pathLst>
          </a:custGeom>
          <a:solidFill>
            <a:srgbClr val="00FFE3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1" y="233235"/>
            <a:ext cx="11619839" cy="1080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B49A19-CD46-3C44-908A-3AF8A5104CA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8000" y="1420813"/>
            <a:ext cx="2707955" cy="953003"/>
          </a:xfrm>
        </p:spPr>
        <p:txBody>
          <a:bodyPr/>
          <a:lstStyle>
            <a:lvl1pPr>
              <a:defRPr sz="6500" b="1" i="0" spc="-130" baseline="0">
                <a:latin typeface="Modern Era Bold" panose="02000000000000000000" pitchFamily="2" charset="0"/>
              </a:defRPr>
            </a:lvl1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9D4B64E-4623-4948-89C0-C980FE88DD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000" y="2476501"/>
            <a:ext cx="2707955" cy="31190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3606F766-660C-4240-A446-D9D85EEA8EB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3258628" y="2476501"/>
            <a:ext cx="2707955" cy="31190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535C2AB7-2D0D-3E4C-8FB5-80612D4CBD2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29256" y="2476501"/>
            <a:ext cx="2707955" cy="31190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7189E200-C3E0-0C47-AFCD-B8EAEDDA9C4A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9199885" y="2476501"/>
            <a:ext cx="2707955" cy="31190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1BA1445D-7557-874A-8CC4-DCABC418978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58628" y="1420813"/>
            <a:ext cx="2707955" cy="953003"/>
          </a:xfrm>
        </p:spPr>
        <p:txBody>
          <a:bodyPr/>
          <a:lstStyle>
            <a:lvl1pPr>
              <a:defRPr sz="6500" b="1" i="0" spc="-130" baseline="0">
                <a:latin typeface="Modern Era Bold" panose="02000000000000000000" pitchFamily="2" charset="0"/>
              </a:defRPr>
            </a:lvl1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EF82964C-3E8A-AC46-9FCA-1C8A1781E7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29256" y="1420813"/>
            <a:ext cx="2707955" cy="953003"/>
          </a:xfrm>
        </p:spPr>
        <p:txBody>
          <a:bodyPr/>
          <a:lstStyle>
            <a:lvl1pPr>
              <a:defRPr sz="6500" b="1" i="0" spc="-130" baseline="0">
                <a:latin typeface="Modern Era Bold" panose="02000000000000000000" pitchFamily="2" charset="0"/>
              </a:defRPr>
            </a:lvl1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AFD53AF1-D9EE-7442-B56F-7CE94665EBF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99885" y="1420813"/>
            <a:ext cx="2707955" cy="953003"/>
          </a:xfrm>
        </p:spPr>
        <p:txBody>
          <a:bodyPr/>
          <a:lstStyle>
            <a:lvl1pPr>
              <a:defRPr sz="6500" b="1" i="0" spc="-130" baseline="0">
                <a:latin typeface="Modern Era Bold" panose="02000000000000000000" pitchFamily="2" charset="0"/>
              </a:defRPr>
            </a:lvl1pPr>
          </a:lstStyle>
          <a:p>
            <a:pPr lvl="0"/>
            <a:r>
              <a:rPr lang="en-GB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117425806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>
            <a:extLst>
              <a:ext uri="{FF2B5EF4-FFF2-40B4-BE49-F238E27FC236}">
                <a16:creationId xmlns:a16="http://schemas.microsoft.com/office/drawing/2014/main" id="{5A5E79C8-345C-3642-B5AA-17CCEFD9A290}"/>
              </a:ext>
            </a:extLst>
          </p:cNvPr>
          <p:cNvSpPr/>
          <p:nvPr userDrawn="1"/>
        </p:nvSpPr>
        <p:spPr>
          <a:xfrm>
            <a:off x="10010674" y="0"/>
            <a:ext cx="2181007" cy="1155579"/>
          </a:xfrm>
          <a:custGeom>
            <a:avLst/>
            <a:gdLst/>
            <a:ahLst/>
            <a:cxnLst/>
            <a:rect l="l" t="t" r="r" b="b"/>
            <a:pathLst>
              <a:path w="3596640" h="1905635">
                <a:moveTo>
                  <a:pt x="3596462" y="0"/>
                </a:moveTo>
                <a:lnTo>
                  <a:pt x="0" y="0"/>
                </a:lnTo>
                <a:lnTo>
                  <a:pt x="10892" y="15608"/>
                </a:lnTo>
                <a:lnTo>
                  <a:pt x="37091" y="52349"/>
                </a:lnTo>
                <a:lnTo>
                  <a:pt x="63650" y="88814"/>
                </a:lnTo>
                <a:lnTo>
                  <a:pt x="90568" y="124997"/>
                </a:lnTo>
                <a:lnTo>
                  <a:pt x="117843" y="160898"/>
                </a:lnTo>
                <a:lnTo>
                  <a:pt x="145470" y="196514"/>
                </a:lnTo>
                <a:lnTo>
                  <a:pt x="173449" y="231841"/>
                </a:lnTo>
                <a:lnTo>
                  <a:pt x="201776" y="266877"/>
                </a:lnTo>
                <a:lnTo>
                  <a:pt x="230448" y="301621"/>
                </a:lnTo>
                <a:lnTo>
                  <a:pt x="259464" y="336068"/>
                </a:lnTo>
                <a:lnTo>
                  <a:pt x="288820" y="370216"/>
                </a:lnTo>
                <a:lnTo>
                  <a:pt x="318513" y="404063"/>
                </a:lnTo>
                <a:lnTo>
                  <a:pt x="348542" y="437607"/>
                </a:lnTo>
                <a:lnTo>
                  <a:pt x="378904" y="470844"/>
                </a:lnTo>
                <a:lnTo>
                  <a:pt x="409595" y="503772"/>
                </a:lnTo>
                <a:lnTo>
                  <a:pt x="440614" y="536388"/>
                </a:lnTo>
                <a:lnTo>
                  <a:pt x="471957" y="568690"/>
                </a:lnTo>
                <a:lnTo>
                  <a:pt x="503623" y="600675"/>
                </a:lnTo>
                <a:lnTo>
                  <a:pt x="535608" y="632341"/>
                </a:lnTo>
                <a:lnTo>
                  <a:pt x="567910" y="663684"/>
                </a:lnTo>
                <a:lnTo>
                  <a:pt x="600526" y="694703"/>
                </a:lnTo>
                <a:lnTo>
                  <a:pt x="633454" y="725394"/>
                </a:lnTo>
                <a:lnTo>
                  <a:pt x="666691" y="755756"/>
                </a:lnTo>
                <a:lnTo>
                  <a:pt x="700234" y="785785"/>
                </a:lnTo>
                <a:lnTo>
                  <a:pt x="734081" y="815478"/>
                </a:lnTo>
                <a:lnTo>
                  <a:pt x="768230" y="844834"/>
                </a:lnTo>
                <a:lnTo>
                  <a:pt x="802677" y="873850"/>
                </a:lnTo>
                <a:lnTo>
                  <a:pt x="837420" y="902522"/>
                </a:lnTo>
                <a:lnTo>
                  <a:pt x="872456" y="930849"/>
                </a:lnTo>
                <a:lnTo>
                  <a:pt x="907783" y="958828"/>
                </a:lnTo>
                <a:lnTo>
                  <a:pt x="943399" y="986456"/>
                </a:lnTo>
                <a:lnTo>
                  <a:pt x="979300" y="1013730"/>
                </a:lnTo>
                <a:lnTo>
                  <a:pt x="1015483" y="1040648"/>
                </a:lnTo>
                <a:lnTo>
                  <a:pt x="1051948" y="1067208"/>
                </a:lnTo>
                <a:lnTo>
                  <a:pt x="1088689" y="1093406"/>
                </a:lnTo>
                <a:lnTo>
                  <a:pt x="1125706" y="1119241"/>
                </a:lnTo>
                <a:lnTo>
                  <a:pt x="1162996" y="1144708"/>
                </a:lnTo>
                <a:lnTo>
                  <a:pt x="1200555" y="1169807"/>
                </a:lnTo>
                <a:lnTo>
                  <a:pt x="1238382" y="1194534"/>
                </a:lnTo>
                <a:lnTo>
                  <a:pt x="1276473" y="1218887"/>
                </a:lnTo>
                <a:lnTo>
                  <a:pt x="1314826" y="1242863"/>
                </a:lnTo>
                <a:lnTo>
                  <a:pt x="1353439" y="1266459"/>
                </a:lnTo>
                <a:lnTo>
                  <a:pt x="1392309" y="1289673"/>
                </a:lnTo>
                <a:lnTo>
                  <a:pt x="1431432" y="1312502"/>
                </a:lnTo>
                <a:lnTo>
                  <a:pt x="1470808" y="1334943"/>
                </a:lnTo>
                <a:lnTo>
                  <a:pt x="1510432" y="1356995"/>
                </a:lnTo>
                <a:lnTo>
                  <a:pt x="1550303" y="1378654"/>
                </a:lnTo>
                <a:lnTo>
                  <a:pt x="1590417" y="1399918"/>
                </a:lnTo>
                <a:lnTo>
                  <a:pt x="1630773" y="1420784"/>
                </a:lnTo>
                <a:lnTo>
                  <a:pt x="1671367" y="1441249"/>
                </a:lnTo>
                <a:lnTo>
                  <a:pt x="1712197" y="1461312"/>
                </a:lnTo>
                <a:lnTo>
                  <a:pt x="1753260" y="1480968"/>
                </a:lnTo>
                <a:lnTo>
                  <a:pt x="1794554" y="1500217"/>
                </a:lnTo>
                <a:lnTo>
                  <a:pt x="1836076" y="1519054"/>
                </a:lnTo>
                <a:lnTo>
                  <a:pt x="1877824" y="1537478"/>
                </a:lnTo>
                <a:lnTo>
                  <a:pt x="1919794" y="1555486"/>
                </a:lnTo>
                <a:lnTo>
                  <a:pt x="1961985" y="1573075"/>
                </a:lnTo>
                <a:lnTo>
                  <a:pt x="2004393" y="1590242"/>
                </a:lnTo>
                <a:lnTo>
                  <a:pt x="2047017" y="1606986"/>
                </a:lnTo>
                <a:lnTo>
                  <a:pt x="2089852" y="1623303"/>
                </a:lnTo>
                <a:lnTo>
                  <a:pt x="2132898" y="1639191"/>
                </a:lnTo>
                <a:lnTo>
                  <a:pt x="2176151" y="1654647"/>
                </a:lnTo>
                <a:lnTo>
                  <a:pt x="2219608" y="1669668"/>
                </a:lnTo>
                <a:lnTo>
                  <a:pt x="2263267" y="1684253"/>
                </a:lnTo>
                <a:lnTo>
                  <a:pt x="2307126" y="1698397"/>
                </a:lnTo>
                <a:lnTo>
                  <a:pt x="2351181" y="1712100"/>
                </a:lnTo>
                <a:lnTo>
                  <a:pt x="2395431" y="1725358"/>
                </a:lnTo>
                <a:lnTo>
                  <a:pt x="2439872" y="1738168"/>
                </a:lnTo>
                <a:lnTo>
                  <a:pt x="2484502" y="1750528"/>
                </a:lnTo>
                <a:lnTo>
                  <a:pt x="2529318" y="1762435"/>
                </a:lnTo>
                <a:lnTo>
                  <a:pt x="2574318" y="1773887"/>
                </a:lnTo>
                <a:lnTo>
                  <a:pt x="2619499" y="1784882"/>
                </a:lnTo>
                <a:lnTo>
                  <a:pt x="2664859" y="1795415"/>
                </a:lnTo>
                <a:lnTo>
                  <a:pt x="2710394" y="1805486"/>
                </a:lnTo>
                <a:lnTo>
                  <a:pt x="2756102" y="1815090"/>
                </a:lnTo>
                <a:lnTo>
                  <a:pt x="2801982" y="1824226"/>
                </a:lnTo>
                <a:lnTo>
                  <a:pt x="2848029" y="1832892"/>
                </a:lnTo>
                <a:lnTo>
                  <a:pt x="2894241" y="1841083"/>
                </a:lnTo>
                <a:lnTo>
                  <a:pt x="2940617" y="1848799"/>
                </a:lnTo>
                <a:lnTo>
                  <a:pt x="2987152" y="1856035"/>
                </a:lnTo>
                <a:lnTo>
                  <a:pt x="3033845" y="1862790"/>
                </a:lnTo>
                <a:lnTo>
                  <a:pt x="3080693" y="1869061"/>
                </a:lnTo>
                <a:lnTo>
                  <a:pt x="3127693" y="1874846"/>
                </a:lnTo>
                <a:lnTo>
                  <a:pt x="3174844" y="1880141"/>
                </a:lnTo>
                <a:lnTo>
                  <a:pt x="3222141" y="1884944"/>
                </a:lnTo>
                <a:lnTo>
                  <a:pt x="3269582" y="1889253"/>
                </a:lnTo>
                <a:lnTo>
                  <a:pt x="3317166" y="1893064"/>
                </a:lnTo>
                <a:lnTo>
                  <a:pt x="3364889" y="1896376"/>
                </a:lnTo>
                <a:lnTo>
                  <a:pt x="3412748" y="1899186"/>
                </a:lnTo>
                <a:lnTo>
                  <a:pt x="3460742" y="1901490"/>
                </a:lnTo>
                <a:lnTo>
                  <a:pt x="3508867" y="1903287"/>
                </a:lnTo>
                <a:lnTo>
                  <a:pt x="3557121" y="1904574"/>
                </a:lnTo>
                <a:lnTo>
                  <a:pt x="3596462" y="1905203"/>
                </a:lnTo>
                <a:lnTo>
                  <a:pt x="3596462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1C2445FC-53CB-4745-B75A-7700CCFC9F96}"/>
              </a:ext>
            </a:extLst>
          </p:cNvPr>
          <p:cNvSpPr/>
          <p:nvPr userDrawn="1"/>
        </p:nvSpPr>
        <p:spPr>
          <a:xfrm>
            <a:off x="428" y="5968696"/>
            <a:ext cx="2231835" cy="889115"/>
          </a:xfrm>
          <a:custGeom>
            <a:avLst/>
            <a:gdLst/>
            <a:ahLst/>
            <a:cxnLst/>
            <a:rect l="l" t="t" r="r" b="b"/>
            <a:pathLst>
              <a:path w="3680460" h="1466215">
                <a:moveTo>
                  <a:pt x="376951" y="0"/>
                </a:moveTo>
                <a:lnTo>
                  <a:pt x="328448" y="258"/>
                </a:lnTo>
                <a:lnTo>
                  <a:pt x="280068" y="1032"/>
                </a:lnTo>
                <a:lnTo>
                  <a:pt x="231814" y="2319"/>
                </a:lnTo>
                <a:lnTo>
                  <a:pt x="183689" y="4116"/>
                </a:lnTo>
                <a:lnTo>
                  <a:pt x="135695" y="6420"/>
                </a:lnTo>
                <a:lnTo>
                  <a:pt x="87836" y="9230"/>
                </a:lnTo>
                <a:lnTo>
                  <a:pt x="40113" y="12542"/>
                </a:lnTo>
                <a:lnTo>
                  <a:pt x="0" y="15755"/>
                </a:lnTo>
                <a:lnTo>
                  <a:pt x="0" y="1465734"/>
                </a:lnTo>
                <a:lnTo>
                  <a:pt x="3680347" y="1465734"/>
                </a:lnTo>
                <a:lnTo>
                  <a:pt x="3652052" y="1434760"/>
                </a:lnTo>
                <a:lnTo>
                  <a:pt x="3621361" y="1401832"/>
                </a:lnTo>
                <a:lnTo>
                  <a:pt x="3590342" y="1369215"/>
                </a:lnTo>
                <a:lnTo>
                  <a:pt x="3558999" y="1336913"/>
                </a:lnTo>
                <a:lnTo>
                  <a:pt x="3527333" y="1304928"/>
                </a:lnTo>
                <a:lnTo>
                  <a:pt x="3495348" y="1273263"/>
                </a:lnTo>
                <a:lnTo>
                  <a:pt x="3463046" y="1241919"/>
                </a:lnTo>
                <a:lnTo>
                  <a:pt x="3430430" y="1210901"/>
                </a:lnTo>
                <a:lnTo>
                  <a:pt x="3397502" y="1180209"/>
                </a:lnTo>
                <a:lnTo>
                  <a:pt x="3364265" y="1149848"/>
                </a:lnTo>
                <a:lnTo>
                  <a:pt x="3330722" y="1119819"/>
                </a:lnTo>
                <a:lnTo>
                  <a:pt x="3296875" y="1090125"/>
                </a:lnTo>
                <a:lnTo>
                  <a:pt x="3262726" y="1060769"/>
                </a:lnTo>
                <a:lnTo>
                  <a:pt x="3228279" y="1031754"/>
                </a:lnTo>
                <a:lnTo>
                  <a:pt x="3193536" y="1003081"/>
                </a:lnTo>
                <a:lnTo>
                  <a:pt x="3158500" y="974754"/>
                </a:lnTo>
                <a:lnTo>
                  <a:pt x="3123172" y="946776"/>
                </a:lnTo>
                <a:lnTo>
                  <a:pt x="3087557" y="919148"/>
                </a:lnTo>
                <a:lnTo>
                  <a:pt x="3051656" y="891874"/>
                </a:lnTo>
                <a:lnTo>
                  <a:pt x="3015472" y="864955"/>
                </a:lnTo>
                <a:lnTo>
                  <a:pt x="2979008" y="838396"/>
                </a:lnTo>
                <a:lnTo>
                  <a:pt x="2942266" y="812197"/>
                </a:lnTo>
                <a:lnTo>
                  <a:pt x="2905249" y="786363"/>
                </a:lnTo>
                <a:lnTo>
                  <a:pt x="2867960" y="760895"/>
                </a:lnTo>
                <a:lnTo>
                  <a:pt x="2830401" y="735797"/>
                </a:lnTo>
                <a:lnTo>
                  <a:pt x="2792574" y="711070"/>
                </a:lnTo>
                <a:lnTo>
                  <a:pt x="2754483" y="686717"/>
                </a:lnTo>
                <a:lnTo>
                  <a:pt x="2716129" y="662741"/>
                </a:lnTo>
                <a:lnTo>
                  <a:pt x="2677517" y="639145"/>
                </a:lnTo>
                <a:lnTo>
                  <a:pt x="2638647" y="615931"/>
                </a:lnTo>
                <a:lnTo>
                  <a:pt x="2599523" y="593102"/>
                </a:lnTo>
                <a:lnTo>
                  <a:pt x="2560148" y="570661"/>
                </a:lnTo>
                <a:lnTo>
                  <a:pt x="2520524" y="548609"/>
                </a:lnTo>
                <a:lnTo>
                  <a:pt x="2480653" y="526950"/>
                </a:lnTo>
                <a:lnTo>
                  <a:pt x="2440539" y="505686"/>
                </a:lnTo>
                <a:lnTo>
                  <a:pt x="2400183" y="484821"/>
                </a:lnTo>
                <a:lnTo>
                  <a:pt x="2359589" y="464355"/>
                </a:lnTo>
                <a:lnTo>
                  <a:pt x="2318759" y="444293"/>
                </a:lnTo>
                <a:lnTo>
                  <a:pt x="2277696" y="424636"/>
                </a:lnTo>
                <a:lnTo>
                  <a:pt x="2236402" y="405388"/>
                </a:lnTo>
                <a:lnTo>
                  <a:pt x="2194880" y="386551"/>
                </a:lnTo>
                <a:lnTo>
                  <a:pt x="2153132" y="368127"/>
                </a:lnTo>
                <a:lnTo>
                  <a:pt x="2111161" y="350119"/>
                </a:lnTo>
                <a:lnTo>
                  <a:pt x="2068971" y="332530"/>
                </a:lnTo>
                <a:lnTo>
                  <a:pt x="2026562" y="315363"/>
                </a:lnTo>
                <a:lnTo>
                  <a:pt x="1983939" y="298619"/>
                </a:lnTo>
                <a:lnTo>
                  <a:pt x="1941103" y="282302"/>
                </a:lnTo>
                <a:lnTo>
                  <a:pt x="1898058" y="266414"/>
                </a:lnTo>
                <a:lnTo>
                  <a:pt x="1854805" y="250958"/>
                </a:lnTo>
                <a:lnTo>
                  <a:pt x="1811348" y="235937"/>
                </a:lnTo>
                <a:lnTo>
                  <a:pt x="1767688" y="221352"/>
                </a:lnTo>
                <a:lnTo>
                  <a:pt x="1723830" y="207208"/>
                </a:lnTo>
                <a:lnTo>
                  <a:pt x="1679774" y="193505"/>
                </a:lnTo>
                <a:lnTo>
                  <a:pt x="1635525" y="180247"/>
                </a:lnTo>
                <a:lnTo>
                  <a:pt x="1591084" y="167437"/>
                </a:lnTo>
                <a:lnTo>
                  <a:pt x="1546454" y="155077"/>
                </a:lnTo>
                <a:lnTo>
                  <a:pt x="1501638" y="143170"/>
                </a:lnTo>
                <a:lnTo>
                  <a:pt x="1456638" y="131718"/>
                </a:lnTo>
                <a:lnTo>
                  <a:pt x="1411457" y="120724"/>
                </a:lnTo>
                <a:lnTo>
                  <a:pt x="1366097" y="110190"/>
                </a:lnTo>
                <a:lnTo>
                  <a:pt x="1320562" y="100120"/>
                </a:lnTo>
                <a:lnTo>
                  <a:pt x="1274853" y="90515"/>
                </a:lnTo>
                <a:lnTo>
                  <a:pt x="1228974" y="81379"/>
                </a:lnTo>
                <a:lnTo>
                  <a:pt x="1182927" y="72714"/>
                </a:lnTo>
                <a:lnTo>
                  <a:pt x="1136715" y="64522"/>
                </a:lnTo>
                <a:lnTo>
                  <a:pt x="1090339" y="56807"/>
                </a:lnTo>
                <a:lnTo>
                  <a:pt x="1043804" y="49570"/>
                </a:lnTo>
                <a:lnTo>
                  <a:pt x="997111" y="42815"/>
                </a:lnTo>
                <a:lnTo>
                  <a:pt x="950263" y="36544"/>
                </a:lnTo>
                <a:lnTo>
                  <a:pt x="903262" y="30760"/>
                </a:lnTo>
                <a:lnTo>
                  <a:pt x="856112" y="25465"/>
                </a:lnTo>
                <a:lnTo>
                  <a:pt x="808815" y="20662"/>
                </a:lnTo>
                <a:lnTo>
                  <a:pt x="761373" y="16353"/>
                </a:lnTo>
                <a:lnTo>
                  <a:pt x="713790" y="12542"/>
                </a:lnTo>
                <a:lnTo>
                  <a:pt x="666067" y="9230"/>
                </a:lnTo>
                <a:lnTo>
                  <a:pt x="618207" y="6420"/>
                </a:lnTo>
                <a:lnTo>
                  <a:pt x="570214" y="4116"/>
                </a:lnTo>
                <a:lnTo>
                  <a:pt x="522089" y="2319"/>
                </a:lnTo>
                <a:lnTo>
                  <a:pt x="473835" y="1032"/>
                </a:lnTo>
                <a:lnTo>
                  <a:pt x="425455" y="258"/>
                </a:lnTo>
                <a:lnTo>
                  <a:pt x="376951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1" y="233235"/>
            <a:ext cx="11619839" cy="1080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B49A19-CD46-3C44-908A-3AF8A5104CA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8001" y="1420813"/>
            <a:ext cx="2707953" cy="953003"/>
          </a:xfrm>
        </p:spPr>
        <p:txBody>
          <a:bodyPr/>
          <a:lstStyle>
            <a:lvl1pPr>
              <a:defRPr sz="6500" b="1" i="0" spc="-130" baseline="0">
                <a:latin typeface="Modern Era Bold" panose="02000000000000000000" pitchFamily="2" charset="0"/>
              </a:defRPr>
            </a:lvl1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9D4B64E-4623-4948-89C0-C980FE88DD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001" y="2476501"/>
            <a:ext cx="2707953" cy="31190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3606F766-660C-4240-A446-D9D85EEA8EB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3258628" y="2476501"/>
            <a:ext cx="2707953" cy="31190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535C2AB7-2D0D-3E4C-8FB5-80612D4CBD2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29257" y="2476501"/>
            <a:ext cx="2707953" cy="31190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7189E200-C3E0-0C47-AFCD-B8EAEDDA9C4A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9199885" y="2476501"/>
            <a:ext cx="2707953" cy="31190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1BA1445D-7557-874A-8CC4-DCABC418978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58628" y="1420813"/>
            <a:ext cx="2707953" cy="953003"/>
          </a:xfrm>
        </p:spPr>
        <p:txBody>
          <a:bodyPr/>
          <a:lstStyle>
            <a:lvl1pPr>
              <a:defRPr sz="6500" b="1" i="0" spc="-130" baseline="0">
                <a:latin typeface="Modern Era Bold" panose="02000000000000000000" pitchFamily="2" charset="0"/>
              </a:defRPr>
            </a:lvl1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EF82964C-3E8A-AC46-9FCA-1C8A1781E7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29257" y="1420813"/>
            <a:ext cx="2707953" cy="953003"/>
          </a:xfrm>
        </p:spPr>
        <p:txBody>
          <a:bodyPr/>
          <a:lstStyle>
            <a:lvl1pPr>
              <a:defRPr sz="6500" b="1" i="0" spc="-130" baseline="0">
                <a:latin typeface="Modern Era Bold" panose="02000000000000000000" pitchFamily="2" charset="0"/>
              </a:defRPr>
            </a:lvl1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AFD53AF1-D9EE-7442-B56F-7CE94665EBF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99885" y="1420813"/>
            <a:ext cx="2707953" cy="953003"/>
          </a:xfrm>
        </p:spPr>
        <p:txBody>
          <a:bodyPr/>
          <a:lstStyle>
            <a:lvl1pPr>
              <a:defRPr sz="6500" b="1" i="0" spc="-130" baseline="0">
                <a:latin typeface="Modern Era Bold" panose="02000000000000000000" pitchFamily="2" charset="0"/>
              </a:defRPr>
            </a:lvl1pPr>
          </a:lstStyle>
          <a:p>
            <a:pPr lvl="0"/>
            <a:r>
              <a:rPr lang="en-GB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89131671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s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40A7274E-42FE-9647-AE6D-647E39B04F8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-634518" y="829535"/>
            <a:ext cx="3714020" cy="3714356"/>
          </a:xfrm>
          <a:prstGeom prst="ellipse">
            <a:avLst/>
          </a:prstGeom>
          <a:solidFill>
            <a:schemeClr val="bg2"/>
          </a:solidFill>
        </p:spPr>
        <p:txBody>
          <a:bodyPr lIns="396000" tIns="0"/>
          <a:lstStyle>
            <a:lvl1pPr algn="l">
              <a:defRPr sz="6500" b="1" i="0" spc="-130" baseline="0">
                <a:latin typeface="Modern Era Bold" panose="02000000000000000000" pitchFamily="2" charset="0"/>
              </a:defRPr>
            </a:lvl1pPr>
            <a:lvl2pPr marL="0" indent="0" algn="l">
              <a:spcBef>
                <a:spcPts val="600"/>
              </a:spcBef>
              <a:buNone/>
              <a:defRPr sz="1600"/>
            </a:lvl2pPr>
            <a:lvl3pPr marL="143996" indent="0" algn="ctr">
              <a:buNone/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3EB977C6-332C-254A-9127-DB32A4D854D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138924" y="3514868"/>
            <a:ext cx="3715200" cy="3715200"/>
          </a:xfrm>
          <a:prstGeom prst="ellipse">
            <a:avLst/>
          </a:prstGeom>
          <a:solidFill>
            <a:schemeClr val="bg2"/>
          </a:solidFill>
        </p:spPr>
        <p:txBody>
          <a:bodyPr lIns="396000" tIns="0"/>
          <a:lstStyle>
            <a:lvl1pPr algn="l">
              <a:defRPr sz="6500" b="1" i="0" spc="-130" baseline="0">
                <a:latin typeface="Modern Era Bold" panose="02000000000000000000" pitchFamily="2" charset="0"/>
              </a:defRPr>
            </a:lvl1pPr>
            <a:lvl2pPr marL="0" indent="0" algn="l">
              <a:spcBef>
                <a:spcPts val="600"/>
              </a:spcBef>
              <a:buNone/>
              <a:defRPr sz="1600"/>
            </a:lvl2pPr>
            <a:lvl3pPr marL="143996" indent="0" algn="ctr">
              <a:buNone/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00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1" y="233235"/>
            <a:ext cx="11619839" cy="5328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F3B79489-B232-5141-ABE5-8F1581561E8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87603" y="1135239"/>
            <a:ext cx="3715200" cy="3715200"/>
          </a:xfrm>
          <a:prstGeom prst="ellipse">
            <a:avLst/>
          </a:prstGeom>
          <a:solidFill>
            <a:schemeClr val="bg2"/>
          </a:solidFill>
        </p:spPr>
        <p:txBody>
          <a:bodyPr lIns="396000" tIns="0"/>
          <a:lstStyle>
            <a:lvl1pPr algn="l">
              <a:defRPr sz="6500" b="1" i="0" spc="-130" baseline="0">
                <a:latin typeface="Modern Era Bold" panose="02000000000000000000" pitchFamily="2" charset="0"/>
              </a:defRPr>
            </a:lvl1pPr>
            <a:lvl2pPr marL="0" indent="0" algn="l">
              <a:spcBef>
                <a:spcPts val="600"/>
              </a:spcBef>
              <a:buNone/>
              <a:defRPr sz="1600"/>
            </a:lvl2pPr>
            <a:lvl3pPr marL="143996" indent="0" algn="ctr">
              <a:buNone/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30837C9F-3B63-C54D-9081-FEE3790D445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853915" y="2338599"/>
            <a:ext cx="3714020" cy="3714356"/>
          </a:xfrm>
          <a:prstGeom prst="ellipse">
            <a:avLst/>
          </a:prstGeom>
          <a:solidFill>
            <a:schemeClr val="bg2"/>
          </a:solidFill>
        </p:spPr>
        <p:txBody>
          <a:bodyPr lIns="396000" tIns="0"/>
          <a:lstStyle>
            <a:lvl1pPr algn="l">
              <a:defRPr sz="6500" b="1" i="0" spc="-130" baseline="0">
                <a:latin typeface="Modern Era Bold" panose="02000000000000000000" pitchFamily="2" charset="0"/>
              </a:defRPr>
            </a:lvl1pPr>
            <a:lvl2pPr marL="0" indent="0" algn="l">
              <a:spcBef>
                <a:spcPts val="600"/>
              </a:spcBef>
              <a:buNone/>
              <a:defRPr sz="1600"/>
            </a:lvl2pPr>
            <a:lvl3pPr marL="143996" indent="0" algn="ctr">
              <a:buNone/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ADC189B-EB58-BB45-B55B-5AB6B88467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5930" y="2338599"/>
            <a:ext cx="2160000" cy="1283701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787C8A8-ED13-5344-AE96-C2BEB62CC54D}"/>
              </a:ext>
            </a:extLst>
          </p:cNvPr>
          <p:cNvSpPr>
            <a:spLocks noGrp="1"/>
          </p:cNvSpPr>
          <p:nvPr>
            <p:ph sz="half" idx="23"/>
          </p:nvPr>
        </p:nvSpPr>
        <p:spPr>
          <a:xfrm>
            <a:off x="3082671" y="5026967"/>
            <a:ext cx="2160000" cy="128741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F9F3A7F-AF82-9540-BD8D-45D3DAA4AD1A}"/>
              </a:ext>
            </a:extLst>
          </p:cNvPr>
          <p:cNvSpPr>
            <a:spLocks noGrp="1"/>
          </p:cNvSpPr>
          <p:nvPr>
            <p:ph sz="half" idx="24"/>
          </p:nvPr>
        </p:nvSpPr>
        <p:spPr>
          <a:xfrm>
            <a:off x="6128181" y="2646660"/>
            <a:ext cx="2160000" cy="128741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263FB54-BD60-C34F-BFDF-954DC6B70436}"/>
              </a:ext>
            </a:extLst>
          </p:cNvPr>
          <p:cNvSpPr>
            <a:spLocks noGrp="1"/>
          </p:cNvSpPr>
          <p:nvPr>
            <p:ph sz="half" idx="25"/>
          </p:nvPr>
        </p:nvSpPr>
        <p:spPr>
          <a:xfrm>
            <a:off x="9794492" y="3846054"/>
            <a:ext cx="2160000" cy="128741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730255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s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40A7274E-42FE-9647-AE6D-647E39B04F8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-634518" y="829535"/>
            <a:ext cx="3714020" cy="3714356"/>
          </a:xfrm>
          <a:prstGeom prst="ellipse">
            <a:avLst/>
          </a:prstGeom>
          <a:solidFill>
            <a:schemeClr val="accent6"/>
          </a:solidFill>
        </p:spPr>
        <p:txBody>
          <a:bodyPr lIns="396000" tIns="0"/>
          <a:lstStyle>
            <a:lvl1pPr algn="l">
              <a:defRPr sz="6500" b="1" i="0" spc="-130" baseline="0">
                <a:latin typeface="Modern Era Bold" panose="02000000000000000000" pitchFamily="2" charset="0"/>
              </a:defRPr>
            </a:lvl1pPr>
            <a:lvl2pPr marL="0" indent="0" algn="l">
              <a:spcBef>
                <a:spcPts val="600"/>
              </a:spcBef>
              <a:buNone/>
              <a:defRPr sz="1600"/>
            </a:lvl2pPr>
            <a:lvl3pPr marL="143996" indent="0" algn="ctr">
              <a:buNone/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3EB977C6-332C-254A-9127-DB32A4D854D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138924" y="3514868"/>
            <a:ext cx="3715200" cy="3715200"/>
          </a:xfrm>
          <a:prstGeom prst="ellipse">
            <a:avLst/>
          </a:prstGeom>
          <a:solidFill>
            <a:schemeClr val="accent6"/>
          </a:solidFill>
        </p:spPr>
        <p:txBody>
          <a:bodyPr lIns="396000" tIns="0"/>
          <a:lstStyle>
            <a:lvl1pPr algn="l">
              <a:defRPr sz="6500" b="1" i="0" spc="-130" baseline="0">
                <a:latin typeface="Modern Era Bold" panose="02000000000000000000" pitchFamily="2" charset="0"/>
              </a:defRPr>
            </a:lvl1pPr>
            <a:lvl2pPr marL="0" indent="0" algn="l">
              <a:spcBef>
                <a:spcPts val="600"/>
              </a:spcBef>
              <a:buNone/>
              <a:defRPr sz="1600"/>
            </a:lvl2pPr>
            <a:lvl3pPr marL="143996" indent="0" algn="ctr">
              <a:buNone/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00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5E29BB8-3300-634B-9890-4107AB40E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873E1-5687-774A-82F6-98A5D395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1" y="233235"/>
            <a:ext cx="11619839" cy="5328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09F93-380B-4A47-A26F-5733138C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EAC34-4800-AB40-9879-A24D07C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F3B79489-B232-5141-ABE5-8F1581561E8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87603" y="1135239"/>
            <a:ext cx="3715200" cy="3715200"/>
          </a:xfrm>
          <a:prstGeom prst="ellipse">
            <a:avLst/>
          </a:prstGeom>
          <a:solidFill>
            <a:schemeClr val="accent6"/>
          </a:solidFill>
        </p:spPr>
        <p:txBody>
          <a:bodyPr lIns="396000" tIns="0"/>
          <a:lstStyle>
            <a:lvl1pPr algn="l">
              <a:defRPr sz="6500" b="1" i="0" spc="-130" baseline="0">
                <a:latin typeface="Modern Era Bold" panose="02000000000000000000" pitchFamily="2" charset="0"/>
              </a:defRPr>
            </a:lvl1pPr>
            <a:lvl2pPr marL="0" indent="0" algn="l">
              <a:spcBef>
                <a:spcPts val="600"/>
              </a:spcBef>
              <a:buNone/>
              <a:defRPr sz="1600"/>
            </a:lvl2pPr>
            <a:lvl3pPr marL="143996" indent="0" algn="ctr">
              <a:buNone/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30837C9F-3B63-C54D-9081-FEE3790D445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853915" y="2338599"/>
            <a:ext cx="3714020" cy="3714356"/>
          </a:xfrm>
          <a:prstGeom prst="ellipse">
            <a:avLst/>
          </a:prstGeom>
          <a:solidFill>
            <a:schemeClr val="accent6"/>
          </a:solidFill>
        </p:spPr>
        <p:txBody>
          <a:bodyPr lIns="396000" tIns="0"/>
          <a:lstStyle>
            <a:lvl1pPr algn="l">
              <a:defRPr sz="6500" b="1" i="0" spc="-130" baseline="0">
                <a:latin typeface="Modern Era Bold" panose="02000000000000000000" pitchFamily="2" charset="0"/>
              </a:defRPr>
            </a:lvl1pPr>
            <a:lvl2pPr marL="0" indent="0" algn="l">
              <a:spcBef>
                <a:spcPts val="600"/>
              </a:spcBef>
              <a:buNone/>
              <a:defRPr sz="1600"/>
            </a:lvl2pPr>
            <a:lvl3pPr marL="143996" indent="0" algn="ctr">
              <a:buNone/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00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25E73EF-3641-E84D-9416-849E716FF0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5930" y="2338599"/>
            <a:ext cx="2160000" cy="1283701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D8A9400-7753-1F41-9344-0C1F82C50D2E}"/>
              </a:ext>
            </a:extLst>
          </p:cNvPr>
          <p:cNvSpPr>
            <a:spLocks noGrp="1"/>
          </p:cNvSpPr>
          <p:nvPr>
            <p:ph sz="half" idx="23"/>
          </p:nvPr>
        </p:nvSpPr>
        <p:spPr>
          <a:xfrm>
            <a:off x="3082671" y="5026967"/>
            <a:ext cx="2160000" cy="128741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0D062B8-B665-294C-B157-A57283A093E0}"/>
              </a:ext>
            </a:extLst>
          </p:cNvPr>
          <p:cNvSpPr>
            <a:spLocks noGrp="1"/>
          </p:cNvSpPr>
          <p:nvPr>
            <p:ph sz="half" idx="24"/>
          </p:nvPr>
        </p:nvSpPr>
        <p:spPr>
          <a:xfrm>
            <a:off x="6128181" y="2646660"/>
            <a:ext cx="2160000" cy="128741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D613713-420E-DC4E-9152-A8A50B2AD7D4}"/>
              </a:ext>
            </a:extLst>
          </p:cNvPr>
          <p:cNvSpPr>
            <a:spLocks noGrp="1"/>
          </p:cNvSpPr>
          <p:nvPr>
            <p:ph sz="half" idx="25"/>
          </p:nvPr>
        </p:nvSpPr>
        <p:spPr>
          <a:xfrm>
            <a:off x="9794492" y="3846054"/>
            <a:ext cx="2160000" cy="128741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157373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43D82DC-7C70-DB42-8B2B-087114070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25082" y="256065"/>
            <a:ext cx="5678919" cy="5839507"/>
          </a:xfrm>
          <a:solidFill>
            <a:schemeClr val="tx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2" y="233235"/>
            <a:ext cx="5155928" cy="1080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FF97A-08F0-2341-8403-DA2AD8519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002" y="1821732"/>
            <a:ext cx="5155927" cy="4304433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3079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8E995FF-B754-6149-8F86-43840BC10D1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25082" y="3240772"/>
            <a:ext cx="5678919" cy="2854800"/>
          </a:xfrm>
          <a:solidFill>
            <a:schemeClr val="tx2"/>
          </a:solidFill>
        </p:spPr>
        <p:txBody>
          <a:bodyPr/>
          <a:lstStyle/>
          <a:p>
            <a:endParaRPr lang="en-GB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43D82DC-7C70-DB42-8B2B-087114070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25082" y="256064"/>
            <a:ext cx="5678919" cy="2854800"/>
          </a:xfrm>
          <a:solidFill>
            <a:schemeClr val="tx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1" y="233235"/>
            <a:ext cx="5155927" cy="1080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FF97A-08F0-2341-8403-DA2AD8519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002" y="1821732"/>
            <a:ext cx="5155927" cy="4304433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67233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8E995FF-B754-6149-8F86-43840BC10D1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25081" y="3240772"/>
            <a:ext cx="2774207" cy="2854800"/>
          </a:xfrm>
          <a:solidFill>
            <a:schemeClr val="tx2"/>
          </a:solidFill>
        </p:spPr>
        <p:txBody>
          <a:bodyPr/>
          <a:lstStyle/>
          <a:p>
            <a:endParaRPr lang="en-GB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43D82DC-7C70-DB42-8B2B-087114070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25081" y="256064"/>
            <a:ext cx="2774207" cy="2854800"/>
          </a:xfrm>
          <a:solidFill>
            <a:schemeClr val="tx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5"/>
            <a:ext cx="5155927" cy="1080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FF97A-08F0-2341-8403-DA2AD8519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002" y="1821732"/>
            <a:ext cx="5155927" cy="4304433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1DB3E598-8CC2-8842-9DD6-2C3E9F3D319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33633" y="3240772"/>
            <a:ext cx="2774207" cy="2854800"/>
          </a:xfrm>
          <a:solidFill>
            <a:schemeClr val="tx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02B87511-8377-2343-BEFD-2684EC99DC1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133633" y="256064"/>
            <a:ext cx="2774207" cy="2854800"/>
          </a:xfrm>
          <a:solidFill>
            <a:schemeClr val="tx2"/>
          </a:solid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620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Title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>
            <a:extLst>
              <a:ext uri="{FF2B5EF4-FFF2-40B4-BE49-F238E27FC236}">
                <a16:creationId xmlns:a16="http://schemas.microsoft.com/office/drawing/2014/main" id="{FF92088F-58E6-E94A-8957-EE14DDB31A25}"/>
              </a:ext>
            </a:extLst>
          </p:cNvPr>
          <p:cNvSpPr/>
          <p:nvPr userDrawn="1"/>
        </p:nvSpPr>
        <p:spPr>
          <a:xfrm>
            <a:off x="7363445" y="0"/>
            <a:ext cx="4828559" cy="6858000"/>
          </a:xfrm>
          <a:custGeom>
            <a:avLst/>
            <a:gdLst>
              <a:gd name="connsiteX0" fmla="*/ 2387788 w 4828559"/>
              <a:gd name="connsiteY0" fmla="*/ 0 h 6858000"/>
              <a:gd name="connsiteX1" fmla="*/ 4828559 w 4828559"/>
              <a:gd name="connsiteY1" fmla="*/ 0 h 6858000"/>
              <a:gd name="connsiteX2" fmla="*/ 4828559 w 4828559"/>
              <a:gd name="connsiteY2" fmla="*/ 6858000 h 6858000"/>
              <a:gd name="connsiteX3" fmla="*/ 1425993 w 4828559"/>
              <a:gd name="connsiteY3" fmla="*/ 6858000 h 6858000"/>
              <a:gd name="connsiteX4" fmla="*/ 1209291 w 4828559"/>
              <a:gd name="connsiteY4" fmla="*/ 6661112 h 6858000"/>
              <a:gd name="connsiteX5" fmla="*/ 0 w 4828559"/>
              <a:gd name="connsiteY5" fmla="*/ 3742574 h 6858000"/>
              <a:gd name="connsiteX6" fmla="*/ 2338782 w 4828559"/>
              <a:gd name="connsiteY6" fmla="*/ 22148 h 6858000"/>
              <a:gd name="connsiteX7" fmla="*/ 2387788 w 4828559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28559" h="6858000">
                <a:moveTo>
                  <a:pt x="2387788" y="0"/>
                </a:moveTo>
                <a:lnTo>
                  <a:pt x="4828559" y="0"/>
                </a:lnTo>
                <a:lnTo>
                  <a:pt x="4828559" y="6858000"/>
                </a:lnTo>
                <a:lnTo>
                  <a:pt x="1425993" y="6858000"/>
                </a:lnTo>
                <a:lnTo>
                  <a:pt x="1209291" y="6661112"/>
                </a:lnTo>
                <a:cubicBezTo>
                  <a:pt x="462129" y="5914193"/>
                  <a:pt x="0" y="4882334"/>
                  <a:pt x="0" y="3742574"/>
                </a:cubicBezTo>
                <a:cubicBezTo>
                  <a:pt x="0" y="2104169"/>
                  <a:pt x="954947" y="688731"/>
                  <a:pt x="2338782" y="22148"/>
                </a:cubicBezTo>
                <a:lnTo>
                  <a:pt x="2387788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7999" y="360000"/>
            <a:ext cx="11619839" cy="4320000"/>
          </a:xfrm>
        </p:spPr>
        <p:txBody>
          <a:bodyPr/>
          <a:lstStyle>
            <a:lvl1pPr>
              <a:lnSpc>
                <a:spcPct val="80000"/>
              </a:lnSpc>
              <a:defRPr sz="8500" spc="-280" baseline="0"/>
            </a:lvl1pPr>
          </a:lstStyle>
          <a:p>
            <a:r>
              <a:rPr lang="en-GB"/>
              <a:t>01</a:t>
            </a:r>
            <a:br>
              <a:rPr lang="en-GB"/>
            </a:br>
            <a:r>
              <a:rPr lang="en-GB"/>
              <a:t>Section Title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001" y="6390000"/>
            <a:ext cx="4660727" cy="216000"/>
          </a:xfrm>
        </p:spPr>
        <p:txBody>
          <a:bodyPr anchor="b"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11868" y="6390000"/>
            <a:ext cx="768264" cy="216000"/>
          </a:xfrm>
        </p:spPr>
        <p:txBody>
          <a:bodyPr anchor="b"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30A16A25-9B49-D14F-924D-EA2F45E6681C}"/>
              </a:ext>
            </a:extLst>
          </p:cNvPr>
          <p:cNvSpPr/>
          <p:nvPr userDrawn="1"/>
        </p:nvSpPr>
        <p:spPr>
          <a:xfrm>
            <a:off x="2" y="3162503"/>
            <a:ext cx="1405975" cy="2818579"/>
          </a:xfrm>
          <a:custGeom>
            <a:avLst/>
            <a:gdLst>
              <a:gd name="connsiteX0" fmla="*/ 0 w 1405975"/>
              <a:gd name="connsiteY0" fmla="*/ 0 h 2818579"/>
              <a:gd name="connsiteX1" fmla="*/ 140184 w 1405975"/>
              <a:gd name="connsiteY1" fmla="*/ 7076 h 2818579"/>
              <a:gd name="connsiteX2" fmla="*/ 1405975 w 1405975"/>
              <a:gd name="connsiteY2" fmla="*/ 1409289 h 2818579"/>
              <a:gd name="connsiteX3" fmla="*/ 140184 w 1405975"/>
              <a:gd name="connsiteY3" fmla="*/ 2811502 h 2818579"/>
              <a:gd name="connsiteX4" fmla="*/ 0 w 1405975"/>
              <a:gd name="connsiteY4" fmla="*/ 2818579 h 2818579"/>
              <a:gd name="connsiteX5" fmla="*/ 0 w 1405975"/>
              <a:gd name="connsiteY5" fmla="*/ 0 h 281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05975" h="2818579">
                <a:moveTo>
                  <a:pt x="0" y="0"/>
                </a:moveTo>
                <a:lnTo>
                  <a:pt x="140184" y="7076"/>
                </a:lnTo>
                <a:cubicBezTo>
                  <a:pt x="851160" y="79256"/>
                  <a:pt x="1405975" y="679502"/>
                  <a:pt x="1405975" y="1409289"/>
                </a:cubicBezTo>
                <a:cubicBezTo>
                  <a:pt x="1405975" y="2139077"/>
                  <a:pt x="851160" y="2739322"/>
                  <a:pt x="140184" y="2811502"/>
                </a:cubicBezTo>
                <a:lnTo>
                  <a:pt x="0" y="2818579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622A179F-A665-F140-8030-E11CC5D066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57863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D7714E0D-2975-5F43-8908-544A856AB65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212514" y="1142920"/>
            <a:ext cx="3691487" cy="3936723"/>
          </a:xfrm>
          <a:solidFill>
            <a:schemeClr val="tx2"/>
          </a:solidFill>
        </p:spPr>
        <p:txBody>
          <a:bodyPr/>
          <a:lstStyle/>
          <a:p>
            <a:endParaRPr lang="en-GB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CA3C8B9-0F36-A445-8622-648CF3D99B80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212516" y="5166169"/>
            <a:ext cx="3691483" cy="95999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43D82DC-7C70-DB42-8B2B-087114070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7999" y="1142920"/>
            <a:ext cx="3691485" cy="3936723"/>
          </a:xfrm>
          <a:solidFill>
            <a:schemeClr val="tx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4"/>
            <a:ext cx="11619838" cy="648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FF97A-08F0-2341-8403-DA2AD8519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001" y="5166169"/>
            <a:ext cx="3691483" cy="95999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B54B8C98-ADF9-644C-B5D3-F30ECEF3A4E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50256" y="1142920"/>
            <a:ext cx="3691485" cy="3936723"/>
          </a:xfrm>
          <a:solidFill>
            <a:schemeClr val="tx2"/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3AADF0D-22A6-5B43-BC6F-31CACB6D21C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250257" y="5166169"/>
            <a:ext cx="3691483" cy="95999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10904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CA3C8B9-0F36-A445-8622-648CF3D99B80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379229" y="5043785"/>
            <a:ext cx="3358056" cy="1082380"/>
          </a:xfrm>
        </p:spPr>
        <p:txBody>
          <a:bodyPr/>
          <a:lstStyle>
            <a:lvl1pPr algn="ctr">
              <a:defRPr sz="1200"/>
            </a:lvl1pPr>
            <a:lvl2pPr algn="ctr">
              <a:defRPr sz="1200"/>
            </a:lvl2pPr>
            <a:lvl3pPr algn="ctr">
              <a:defRPr sz="1200"/>
            </a:lvl3pPr>
            <a:lvl4pPr algn="ctr">
              <a:defRPr sz="1200"/>
            </a:lvl4pPr>
            <a:lvl5pPr algn="ctr">
              <a:defRPr sz="12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43D82DC-7C70-DB42-8B2B-087114070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4735" y="1481147"/>
            <a:ext cx="3225600" cy="3225600"/>
          </a:xfrm>
          <a:prstGeom prst="ellipse">
            <a:avLst/>
          </a:prstGeom>
          <a:solidFill>
            <a:schemeClr val="tx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5"/>
            <a:ext cx="11619838" cy="648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FF97A-08F0-2341-8403-DA2AD8519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715" y="5043785"/>
            <a:ext cx="3358056" cy="1082380"/>
          </a:xfrm>
        </p:spPr>
        <p:txBody>
          <a:bodyPr/>
          <a:lstStyle>
            <a:lvl1pPr algn="ctr">
              <a:defRPr sz="1200"/>
            </a:lvl1pPr>
            <a:lvl2pPr algn="ctr">
              <a:defRPr sz="1200"/>
            </a:lvl2pPr>
            <a:lvl3pPr algn="ctr">
              <a:defRPr sz="1200"/>
            </a:lvl3pPr>
            <a:lvl4pPr algn="ctr">
              <a:defRPr sz="1200"/>
            </a:lvl4pPr>
            <a:lvl5pPr algn="ctr">
              <a:defRPr sz="12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3AADF0D-22A6-5B43-BC6F-31CACB6D21C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416971" y="5043785"/>
            <a:ext cx="3358056" cy="1082380"/>
          </a:xfrm>
        </p:spPr>
        <p:txBody>
          <a:bodyPr/>
          <a:lstStyle>
            <a:lvl1pPr algn="ctr">
              <a:defRPr sz="1200"/>
            </a:lvl1pPr>
            <a:lvl2pPr algn="ctr">
              <a:defRPr sz="1200"/>
            </a:lvl2pPr>
            <a:lvl3pPr algn="ctr">
              <a:defRPr sz="1200"/>
            </a:lvl3pPr>
            <a:lvl4pPr algn="ctr">
              <a:defRPr sz="1200"/>
            </a:lvl4pPr>
            <a:lvl5pPr algn="ctr">
              <a:defRPr sz="12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AEE0A895-A201-C342-900E-E118A86AB9C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483199" y="1481147"/>
            <a:ext cx="3225600" cy="3225600"/>
          </a:xfrm>
          <a:prstGeom prst="ellipse">
            <a:avLst/>
          </a:prstGeom>
          <a:solidFill>
            <a:schemeClr val="tx2"/>
          </a:solidFill>
        </p:spPr>
        <p:txBody>
          <a:bodyPr/>
          <a:lstStyle/>
          <a:p>
            <a:endParaRPr lang="en-GB"/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F027EC35-8E46-484C-A0F5-AD18D28FCC7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445457" y="1481147"/>
            <a:ext cx="3225600" cy="3225600"/>
          </a:xfrm>
          <a:prstGeom prst="ellipse">
            <a:avLst/>
          </a:prstGeom>
          <a:solidFill>
            <a:schemeClr val="tx2"/>
          </a:solid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59915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43D82DC-7C70-DB42-8B2B-087114070860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6224640" y="693592"/>
            <a:ext cx="5202000" cy="5202000"/>
          </a:xfrm>
          <a:prstGeom prst="ellipse">
            <a:avLst/>
          </a:prstGeom>
          <a:solidFill>
            <a:schemeClr val="tx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693593"/>
            <a:ext cx="5423869" cy="1581434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35C13C7-BF14-A04B-8327-BD062283A03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84945" y="2603211"/>
            <a:ext cx="4229980" cy="3556203"/>
          </a:xfrm>
        </p:spPr>
        <p:txBody>
          <a:bodyPr/>
          <a:lstStyle>
            <a:lvl1pPr algn="ctr">
              <a:defRPr sz="1600"/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512112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7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>
            <a:extLst>
              <a:ext uri="{FF2B5EF4-FFF2-40B4-BE49-F238E27FC236}">
                <a16:creationId xmlns:a16="http://schemas.microsoft.com/office/drawing/2014/main" id="{84DBF99C-3E82-8E43-AE61-E847A94FE629}"/>
              </a:ext>
            </a:extLst>
          </p:cNvPr>
          <p:cNvSpPr/>
          <p:nvPr userDrawn="1"/>
        </p:nvSpPr>
        <p:spPr>
          <a:xfrm>
            <a:off x="922695" y="341122"/>
            <a:ext cx="7074151" cy="6516879"/>
          </a:xfrm>
          <a:custGeom>
            <a:avLst/>
            <a:gdLst>
              <a:gd name="connsiteX0" fmla="*/ 3537075 w 7074150"/>
              <a:gd name="connsiteY0" fmla="*/ 0 h 6516878"/>
              <a:gd name="connsiteX1" fmla="*/ 7074150 w 7074150"/>
              <a:gd name="connsiteY1" fmla="*/ 3537075 h 6516878"/>
              <a:gd name="connsiteX2" fmla="*/ 5514687 w 7074150"/>
              <a:gd name="connsiteY2" fmla="*/ 6470073 h 6516878"/>
              <a:gd name="connsiteX3" fmla="*/ 5437644 w 7074150"/>
              <a:gd name="connsiteY3" fmla="*/ 6516878 h 6516878"/>
              <a:gd name="connsiteX4" fmla="*/ 1636506 w 7074150"/>
              <a:gd name="connsiteY4" fmla="*/ 6516878 h 6516878"/>
              <a:gd name="connsiteX5" fmla="*/ 1559463 w 7074150"/>
              <a:gd name="connsiteY5" fmla="*/ 6470073 h 6516878"/>
              <a:gd name="connsiteX6" fmla="*/ 0 w 7074150"/>
              <a:gd name="connsiteY6" fmla="*/ 3537075 h 6516878"/>
              <a:gd name="connsiteX7" fmla="*/ 3537075 w 7074150"/>
              <a:gd name="connsiteY7" fmla="*/ 0 h 6516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74150" h="6516878">
                <a:moveTo>
                  <a:pt x="3537075" y="0"/>
                </a:moveTo>
                <a:cubicBezTo>
                  <a:pt x="5490548" y="0"/>
                  <a:pt x="7074150" y="1583602"/>
                  <a:pt x="7074150" y="3537075"/>
                </a:cubicBezTo>
                <a:cubicBezTo>
                  <a:pt x="7074150" y="4757995"/>
                  <a:pt x="6455556" y="5834435"/>
                  <a:pt x="5514687" y="6470073"/>
                </a:cubicBezTo>
                <a:lnTo>
                  <a:pt x="5437644" y="6516878"/>
                </a:lnTo>
                <a:lnTo>
                  <a:pt x="1636506" y="6516878"/>
                </a:lnTo>
                <a:lnTo>
                  <a:pt x="1559463" y="6470073"/>
                </a:lnTo>
                <a:cubicBezTo>
                  <a:pt x="618595" y="5834435"/>
                  <a:pt x="0" y="4757995"/>
                  <a:pt x="0" y="3537075"/>
                </a:cubicBezTo>
                <a:cubicBezTo>
                  <a:pt x="0" y="1583602"/>
                  <a:pt x="1583602" y="0"/>
                  <a:pt x="353707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43D82DC-7C70-DB42-8B2B-087114070860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6706505" y="993643"/>
            <a:ext cx="4086000" cy="4086000"/>
          </a:xfrm>
          <a:prstGeom prst="ellipse">
            <a:avLst/>
          </a:prstGeom>
          <a:solidFill>
            <a:schemeClr val="tx2">
              <a:lumMod val="90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5781" y="1234440"/>
            <a:ext cx="4660727" cy="1643608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35C13C7-BF14-A04B-8327-BD062283A03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2045782" y="3172648"/>
            <a:ext cx="4660724" cy="2986765"/>
          </a:xfrm>
        </p:spPr>
        <p:txBody>
          <a:bodyPr/>
          <a:lstStyle>
            <a:lvl1pPr algn="ctr">
              <a:defRPr sz="1600"/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595164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8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>
            <a:extLst>
              <a:ext uri="{FF2B5EF4-FFF2-40B4-BE49-F238E27FC236}">
                <a16:creationId xmlns:a16="http://schemas.microsoft.com/office/drawing/2014/main" id="{84DBF99C-3E82-8E43-AE61-E847A94FE629}"/>
              </a:ext>
            </a:extLst>
          </p:cNvPr>
          <p:cNvSpPr/>
          <p:nvPr userDrawn="1"/>
        </p:nvSpPr>
        <p:spPr>
          <a:xfrm>
            <a:off x="922695" y="341122"/>
            <a:ext cx="7074151" cy="6516879"/>
          </a:xfrm>
          <a:custGeom>
            <a:avLst/>
            <a:gdLst>
              <a:gd name="connsiteX0" fmla="*/ 3537075 w 7074150"/>
              <a:gd name="connsiteY0" fmla="*/ 0 h 6516878"/>
              <a:gd name="connsiteX1" fmla="*/ 7074150 w 7074150"/>
              <a:gd name="connsiteY1" fmla="*/ 3537075 h 6516878"/>
              <a:gd name="connsiteX2" fmla="*/ 5514687 w 7074150"/>
              <a:gd name="connsiteY2" fmla="*/ 6470073 h 6516878"/>
              <a:gd name="connsiteX3" fmla="*/ 5437644 w 7074150"/>
              <a:gd name="connsiteY3" fmla="*/ 6516878 h 6516878"/>
              <a:gd name="connsiteX4" fmla="*/ 1636506 w 7074150"/>
              <a:gd name="connsiteY4" fmla="*/ 6516878 h 6516878"/>
              <a:gd name="connsiteX5" fmla="*/ 1559463 w 7074150"/>
              <a:gd name="connsiteY5" fmla="*/ 6470073 h 6516878"/>
              <a:gd name="connsiteX6" fmla="*/ 0 w 7074150"/>
              <a:gd name="connsiteY6" fmla="*/ 3537075 h 6516878"/>
              <a:gd name="connsiteX7" fmla="*/ 3537075 w 7074150"/>
              <a:gd name="connsiteY7" fmla="*/ 0 h 6516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74150" h="6516878">
                <a:moveTo>
                  <a:pt x="3537075" y="0"/>
                </a:moveTo>
                <a:cubicBezTo>
                  <a:pt x="5490548" y="0"/>
                  <a:pt x="7074150" y="1583602"/>
                  <a:pt x="7074150" y="3537075"/>
                </a:cubicBezTo>
                <a:cubicBezTo>
                  <a:pt x="7074150" y="4757995"/>
                  <a:pt x="6455556" y="5834435"/>
                  <a:pt x="5514687" y="6470073"/>
                </a:cubicBezTo>
                <a:lnTo>
                  <a:pt x="5437644" y="6516878"/>
                </a:lnTo>
                <a:lnTo>
                  <a:pt x="1636506" y="6516878"/>
                </a:lnTo>
                <a:lnTo>
                  <a:pt x="1559463" y="6470073"/>
                </a:lnTo>
                <a:cubicBezTo>
                  <a:pt x="618595" y="5834435"/>
                  <a:pt x="0" y="4757995"/>
                  <a:pt x="0" y="3537075"/>
                </a:cubicBezTo>
                <a:cubicBezTo>
                  <a:pt x="0" y="1583602"/>
                  <a:pt x="1583602" y="0"/>
                  <a:pt x="353707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43D82DC-7C70-DB42-8B2B-087114070860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6706505" y="993643"/>
            <a:ext cx="4086000" cy="4086000"/>
          </a:xfrm>
          <a:prstGeom prst="ellipse">
            <a:avLst/>
          </a:prstGeom>
          <a:solidFill>
            <a:schemeClr val="tx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5781" y="1234440"/>
            <a:ext cx="4660727" cy="1643607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35C13C7-BF14-A04B-8327-BD062283A03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2045782" y="3172648"/>
            <a:ext cx="4660724" cy="2986765"/>
          </a:xfrm>
        </p:spPr>
        <p:txBody>
          <a:bodyPr/>
          <a:lstStyle>
            <a:lvl1pPr algn="ctr">
              <a:defRPr sz="1600"/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2578306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9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>
            <a:extLst>
              <a:ext uri="{FF2B5EF4-FFF2-40B4-BE49-F238E27FC236}">
                <a16:creationId xmlns:a16="http://schemas.microsoft.com/office/drawing/2014/main" id="{84DBF99C-3E82-8E43-AE61-E847A94FE629}"/>
              </a:ext>
            </a:extLst>
          </p:cNvPr>
          <p:cNvSpPr/>
          <p:nvPr userDrawn="1"/>
        </p:nvSpPr>
        <p:spPr>
          <a:xfrm>
            <a:off x="4459770" y="341122"/>
            <a:ext cx="7074151" cy="6516879"/>
          </a:xfrm>
          <a:custGeom>
            <a:avLst/>
            <a:gdLst>
              <a:gd name="connsiteX0" fmla="*/ 3537075 w 7074150"/>
              <a:gd name="connsiteY0" fmla="*/ 0 h 6516878"/>
              <a:gd name="connsiteX1" fmla="*/ 7074150 w 7074150"/>
              <a:gd name="connsiteY1" fmla="*/ 3537075 h 6516878"/>
              <a:gd name="connsiteX2" fmla="*/ 5514687 w 7074150"/>
              <a:gd name="connsiteY2" fmla="*/ 6470073 h 6516878"/>
              <a:gd name="connsiteX3" fmla="*/ 5437644 w 7074150"/>
              <a:gd name="connsiteY3" fmla="*/ 6516878 h 6516878"/>
              <a:gd name="connsiteX4" fmla="*/ 1636506 w 7074150"/>
              <a:gd name="connsiteY4" fmla="*/ 6516878 h 6516878"/>
              <a:gd name="connsiteX5" fmla="*/ 1559463 w 7074150"/>
              <a:gd name="connsiteY5" fmla="*/ 6470073 h 6516878"/>
              <a:gd name="connsiteX6" fmla="*/ 0 w 7074150"/>
              <a:gd name="connsiteY6" fmla="*/ 3537075 h 6516878"/>
              <a:gd name="connsiteX7" fmla="*/ 3537075 w 7074150"/>
              <a:gd name="connsiteY7" fmla="*/ 0 h 6516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74150" h="6516878">
                <a:moveTo>
                  <a:pt x="3537075" y="0"/>
                </a:moveTo>
                <a:cubicBezTo>
                  <a:pt x="5490548" y="0"/>
                  <a:pt x="7074150" y="1583602"/>
                  <a:pt x="7074150" y="3537075"/>
                </a:cubicBezTo>
                <a:cubicBezTo>
                  <a:pt x="7074150" y="4757995"/>
                  <a:pt x="6455556" y="5834435"/>
                  <a:pt x="5514687" y="6470073"/>
                </a:cubicBezTo>
                <a:lnTo>
                  <a:pt x="5437644" y="6516878"/>
                </a:lnTo>
                <a:lnTo>
                  <a:pt x="1636506" y="6516878"/>
                </a:lnTo>
                <a:lnTo>
                  <a:pt x="1559463" y="6470073"/>
                </a:lnTo>
                <a:cubicBezTo>
                  <a:pt x="618595" y="5834435"/>
                  <a:pt x="0" y="4757995"/>
                  <a:pt x="0" y="3537075"/>
                </a:cubicBezTo>
                <a:cubicBezTo>
                  <a:pt x="0" y="1583602"/>
                  <a:pt x="1583602" y="0"/>
                  <a:pt x="353707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43D82DC-7C70-DB42-8B2B-087114070860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1068232" y="993643"/>
            <a:ext cx="4086000" cy="4086000"/>
          </a:xfrm>
          <a:prstGeom prst="ellipse">
            <a:avLst/>
          </a:prstGeom>
          <a:solidFill>
            <a:schemeClr val="tx2">
              <a:lumMod val="90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6482" y="1234440"/>
            <a:ext cx="4660727" cy="1643607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35C13C7-BF14-A04B-8327-BD062283A03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666483" y="3172648"/>
            <a:ext cx="4660724" cy="2986765"/>
          </a:xfrm>
        </p:spPr>
        <p:txBody>
          <a:bodyPr/>
          <a:lstStyle>
            <a:lvl1pPr algn="ctr">
              <a:defRPr sz="1600"/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720294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10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>
            <a:extLst>
              <a:ext uri="{FF2B5EF4-FFF2-40B4-BE49-F238E27FC236}">
                <a16:creationId xmlns:a16="http://schemas.microsoft.com/office/drawing/2014/main" id="{84DBF99C-3E82-8E43-AE61-E847A94FE629}"/>
              </a:ext>
            </a:extLst>
          </p:cNvPr>
          <p:cNvSpPr/>
          <p:nvPr userDrawn="1"/>
        </p:nvSpPr>
        <p:spPr>
          <a:xfrm>
            <a:off x="4459770" y="341122"/>
            <a:ext cx="7074151" cy="6516879"/>
          </a:xfrm>
          <a:custGeom>
            <a:avLst/>
            <a:gdLst>
              <a:gd name="connsiteX0" fmla="*/ 3537075 w 7074150"/>
              <a:gd name="connsiteY0" fmla="*/ 0 h 6516878"/>
              <a:gd name="connsiteX1" fmla="*/ 7074150 w 7074150"/>
              <a:gd name="connsiteY1" fmla="*/ 3537075 h 6516878"/>
              <a:gd name="connsiteX2" fmla="*/ 5514687 w 7074150"/>
              <a:gd name="connsiteY2" fmla="*/ 6470073 h 6516878"/>
              <a:gd name="connsiteX3" fmla="*/ 5437644 w 7074150"/>
              <a:gd name="connsiteY3" fmla="*/ 6516878 h 6516878"/>
              <a:gd name="connsiteX4" fmla="*/ 1636506 w 7074150"/>
              <a:gd name="connsiteY4" fmla="*/ 6516878 h 6516878"/>
              <a:gd name="connsiteX5" fmla="*/ 1559463 w 7074150"/>
              <a:gd name="connsiteY5" fmla="*/ 6470073 h 6516878"/>
              <a:gd name="connsiteX6" fmla="*/ 0 w 7074150"/>
              <a:gd name="connsiteY6" fmla="*/ 3537075 h 6516878"/>
              <a:gd name="connsiteX7" fmla="*/ 3537075 w 7074150"/>
              <a:gd name="connsiteY7" fmla="*/ 0 h 6516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74150" h="6516878">
                <a:moveTo>
                  <a:pt x="3537075" y="0"/>
                </a:moveTo>
                <a:cubicBezTo>
                  <a:pt x="5490548" y="0"/>
                  <a:pt x="7074150" y="1583602"/>
                  <a:pt x="7074150" y="3537075"/>
                </a:cubicBezTo>
                <a:cubicBezTo>
                  <a:pt x="7074150" y="4757995"/>
                  <a:pt x="6455556" y="5834435"/>
                  <a:pt x="5514687" y="6470073"/>
                </a:cubicBezTo>
                <a:lnTo>
                  <a:pt x="5437644" y="6516878"/>
                </a:lnTo>
                <a:lnTo>
                  <a:pt x="1636506" y="6516878"/>
                </a:lnTo>
                <a:lnTo>
                  <a:pt x="1559463" y="6470073"/>
                </a:lnTo>
                <a:cubicBezTo>
                  <a:pt x="618595" y="5834435"/>
                  <a:pt x="0" y="4757995"/>
                  <a:pt x="0" y="3537075"/>
                </a:cubicBezTo>
                <a:cubicBezTo>
                  <a:pt x="0" y="1583602"/>
                  <a:pt x="1583602" y="0"/>
                  <a:pt x="353707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43D82DC-7C70-DB42-8B2B-087114070860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1068232" y="993643"/>
            <a:ext cx="4086000" cy="4086000"/>
          </a:xfrm>
          <a:prstGeom prst="ellipse">
            <a:avLst/>
          </a:prstGeom>
          <a:solidFill>
            <a:schemeClr val="tx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6482" y="1234440"/>
            <a:ext cx="4660727" cy="1643607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35C13C7-BF14-A04B-8327-BD062283A03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666483" y="3172648"/>
            <a:ext cx="4660724" cy="2986765"/>
          </a:xfrm>
        </p:spPr>
        <p:txBody>
          <a:bodyPr/>
          <a:lstStyle>
            <a:lvl1pPr algn="ctr">
              <a:defRPr sz="1600"/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719955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screen picture layout"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1F85537-2905-7E46-BBD4-7F553312117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1" y="233235"/>
            <a:ext cx="3841087" cy="900000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FF97A-08F0-2341-8403-DA2AD8519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001" y="1320116"/>
            <a:ext cx="3841087" cy="4806048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27709D2-3C9E-0846-BF2F-561F7CCCF2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344275" y="6315885"/>
            <a:ext cx="597600" cy="2916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6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GB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45345635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pie and bar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B1703E28-4760-1541-BB00-FADEA7EE6D2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284164" y="1554480"/>
            <a:ext cx="11623675" cy="4093461"/>
          </a:xfrm>
        </p:spPr>
        <p:txBody>
          <a:bodyPr/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598640-DDD7-2446-A9E4-67F6970EF862}"/>
              </a:ext>
            </a:extLst>
          </p:cNvPr>
          <p:cNvSpPr txBox="1"/>
          <p:nvPr userDrawn="1"/>
        </p:nvSpPr>
        <p:spPr>
          <a:xfrm>
            <a:off x="12323969" y="1209675"/>
            <a:ext cx="3002595" cy="375487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1200" b="1">
                <a:latin typeface="Modern Era Bold" panose="02000000000000000000" pitchFamily="2" charset="0"/>
              </a:rPr>
              <a:t>To create graph/chart templates: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GB" sz="1200">
                <a:latin typeface="Modern Era" panose="02000000000000000000" pitchFamily="2" charset="0"/>
              </a:rPr>
              <a:t>Click on the chart,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GB" sz="1200">
                <a:latin typeface="Modern Era" panose="02000000000000000000" pitchFamily="2" charset="0"/>
              </a:rPr>
              <a:t>Right click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GB" sz="1200">
                <a:latin typeface="Modern Era" panose="02000000000000000000" pitchFamily="2" charset="0"/>
              </a:rPr>
              <a:t>From the menu that comes up, click Save as Template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GB" sz="1200">
                <a:latin typeface="Modern Era" panose="02000000000000000000" pitchFamily="2" charset="0"/>
              </a:rPr>
              <a:t>Name appropriately – e.g. IAB Pie</a:t>
            </a:r>
          </a:p>
          <a:p>
            <a:endParaRPr lang="en-GB" sz="1200">
              <a:latin typeface="Modern Era" panose="02000000000000000000" pitchFamily="2" charset="0"/>
            </a:endParaRPr>
          </a:p>
          <a:p>
            <a:r>
              <a:rPr lang="en-GB" sz="1200" b="1">
                <a:latin typeface="Modern Era Bold" panose="02000000000000000000" pitchFamily="2" charset="0"/>
              </a:rPr>
              <a:t>To apply chart templates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GB" sz="1200">
                <a:latin typeface="Modern Era" panose="02000000000000000000" pitchFamily="2" charset="0"/>
              </a:rPr>
              <a:t>Click on the chart,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GB" sz="1200">
                <a:latin typeface="Modern Era" panose="02000000000000000000" pitchFamily="2" charset="0"/>
              </a:rPr>
              <a:t>Right click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GB" sz="1200">
                <a:latin typeface="Modern Era" panose="02000000000000000000" pitchFamily="2" charset="0"/>
              </a:rPr>
              <a:t>From the menu that comes up, click Change Chart Type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GB" sz="1200">
                <a:latin typeface="Modern Era" panose="02000000000000000000" pitchFamily="2" charset="0"/>
              </a:rPr>
              <a:t>Click templates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GB" sz="1200">
                <a:latin typeface="Modern Era" panose="02000000000000000000" pitchFamily="2" charset="0"/>
              </a:rPr>
              <a:t>Choose from saved list to apply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3F605E5-81EE-B040-BED9-A232732BF87B}"/>
              </a:ext>
            </a:extLst>
          </p:cNvPr>
          <p:cNvSpPr/>
          <p:nvPr userDrawn="1"/>
        </p:nvSpPr>
        <p:spPr>
          <a:xfrm>
            <a:off x="12335484" y="233236"/>
            <a:ext cx="3002596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sz="1200">
                <a:latin typeface="Modern Era" panose="02000000000000000000" pitchFamily="2" charset="0"/>
              </a:rPr>
              <a:t>Chart templates don’t save with the template and need to be saved to individual machines using the process above.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903112-9430-944B-BB2E-31FD9DD09738}"/>
              </a:ext>
            </a:extLst>
          </p:cNvPr>
          <p:cNvSpPr/>
          <p:nvPr userDrawn="1"/>
        </p:nvSpPr>
        <p:spPr>
          <a:xfrm>
            <a:off x="12323969" y="4001491"/>
            <a:ext cx="3002596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sz="1200">
                <a:latin typeface="Modern Era" panose="02000000000000000000" pitchFamily="2" charset="0"/>
              </a:rPr>
              <a:t>Depending on set up of original chart – colours and fonts should also be applied with the chart template. chosen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E30DD0-C735-2245-8957-B419EB763840}"/>
              </a:ext>
            </a:extLst>
          </p:cNvPr>
          <p:cNvSpPr/>
          <p:nvPr userDrawn="1"/>
        </p:nvSpPr>
        <p:spPr>
          <a:xfrm>
            <a:off x="12331646" y="4778741"/>
            <a:ext cx="3002595" cy="646331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r>
              <a:rPr lang="en-GB" sz="1200" b="1">
                <a:latin typeface="Modern Era ExtraBold" panose="02000000000000000000" pitchFamily="2" charset="0"/>
              </a:rPr>
              <a:t>Note</a:t>
            </a:r>
            <a:r>
              <a:rPr lang="en-GB" sz="1200"/>
              <a:t>:</a:t>
            </a:r>
          </a:p>
          <a:p>
            <a:r>
              <a:rPr lang="en-GB" sz="1200"/>
              <a:t>Some elements in graphs may need to be achieved manually</a:t>
            </a:r>
          </a:p>
        </p:txBody>
      </p:sp>
    </p:spTree>
    <p:extLst>
      <p:ext uri="{BB962C8B-B14F-4D97-AF65-F5344CB8AC3E}">
        <p14:creationId xmlns:p14="http://schemas.microsoft.com/office/powerpoint/2010/main" val="397268487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pie and bar chart with text a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B1703E28-4760-1541-BB00-FADEA7EE6D2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284165" y="1554480"/>
            <a:ext cx="7620315" cy="4093461"/>
          </a:xfrm>
        </p:spPr>
        <p:txBody>
          <a:bodyPr/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598640-DDD7-2446-A9E4-67F6970EF862}"/>
              </a:ext>
            </a:extLst>
          </p:cNvPr>
          <p:cNvSpPr txBox="1"/>
          <p:nvPr userDrawn="1"/>
        </p:nvSpPr>
        <p:spPr>
          <a:xfrm>
            <a:off x="12323969" y="1209675"/>
            <a:ext cx="3002595" cy="375487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1200" b="1">
                <a:latin typeface="Modern Era Bold" panose="02000000000000000000" pitchFamily="2" charset="0"/>
              </a:rPr>
              <a:t>To create graph/chart templates: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GB" sz="1200">
                <a:latin typeface="Modern Era" panose="02000000000000000000" pitchFamily="2" charset="0"/>
              </a:rPr>
              <a:t>Click on the chart,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GB" sz="1200">
                <a:latin typeface="Modern Era" panose="02000000000000000000" pitchFamily="2" charset="0"/>
              </a:rPr>
              <a:t>Right click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GB" sz="1200">
                <a:latin typeface="Modern Era" panose="02000000000000000000" pitchFamily="2" charset="0"/>
              </a:rPr>
              <a:t>From the menu that comes up, click Save as Template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GB" sz="1200">
                <a:latin typeface="Modern Era" panose="02000000000000000000" pitchFamily="2" charset="0"/>
              </a:rPr>
              <a:t>Name appropriately – e.g. IAB Pie</a:t>
            </a:r>
          </a:p>
          <a:p>
            <a:endParaRPr lang="en-GB" sz="1200">
              <a:latin typeface="Modern Era" panose="02000000000000000000" pitchFamily="2" charset="0"/>
            </a:endParaRPr>
          </a:p>
          <a:p>
            <a:r>
              <a:rPr lang="en-GB" sz="1200" b="1">
                <a:latin typeface="Modern Era Bold" panose="02000000000000000000" pitchFamily="2" charset="0"/>
              </a:rPr>
              <a:t>To apply chart templates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GB" sz="1200">
                <a:latin typeface="Modern Era" panose="02000000000000000000" pitchFamily="2" charset="0"/>
              </a:rPr>
              <a:t>Click on the chart,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GB" sz="1200">
                <a:latin typeface="Modern Era" panose="02000000000000000000" pitchFamily="2" charset="0"/>
              </a:rPr>
              <a:t>Right click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GB" sz="1200">
                <a:latin typeface="Modern Era" panose="02000000000000000000" pitchFamily="2" charset="0"/>
              </a:rPr>
              <a:t>From the menu that comes up, click Change Chart Type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GB" sz="1200">
                <a:latin typeface="Modern Era" panose="02000000000000000000" pitchFamily="2" charset="0"/>
              </a:rPr>
              <a:t>Click templates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GB" sz="1200">
                <a:latin typeface="Modern Era" panose="02000000000000000000" pitchFamily="2" charset="0"/>
              </a:rPr>
              <a:t>Choose from saved list to apply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3F605E5-81EE-B040-BED9-A232732BF87B}"/>
              </a:ext>
            </a:extLst>
          </p:cNvPr>
          <p:cNvSpPr/>
          <p:nvPr userDrawn="1"/>
        </p:nvSpPr>
        <p:spPr>
          <a:xfrm>
            <a:off x="12335484" y="233236"/>
            <a:ext cx="3002596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sz="1200">
                <a:latin typeface="Modern Era" panose="02000000000000000000" pitchFamily="2" charset="0"/>
              </a:rPr>
              <a:t>Chart templates don’t save with the template and need to be saved to individual machines using the process above.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903112-9430-944B-BB2E-31FD9DD09738}"/>
              </a:ext>
            </a:extLst>
          </p:cNvPr>
          <p:cNvSpPr/>
          <p:nvPr userDrawn="1"/>
        </p:nvSpPr>
        <p:spPr>
          <a:xfrm>
            <a:off x="12323969" y="4001491"/>
            <a:ext cx="3002596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sz="1200">
                <a:latin typeface="Modern Era" panose="02000000000000000000" pitchFamily="2" charset="0"/>
              </a:rPr>
              <a:t>Depending on set up of original chart – colours and fonts should also be applied with the chart template. chosen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E30DD0-C735-2245-8957-B419EB763840}"/>
              </a:ext>
            </a:extLst>
          </p:cNvPr>
          <p:cNvSpPr/>
          <p:nvPr userDrawn="1"/>
        </p:nvSpPr>
        <p:spPr>
          <a:xfrm>
            <a:off x="12331646" y="4778741"/>
            <a:ext cx="3002595" cy="646331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r>
              <a:rPr lang="en-GB" sz="1200" b="1">
                <a:latin typeface="Modern Era ExtraBold" panose="02000000000000000000" pitchFamily="2" charset="0"/>
              </a:rPr>
              <a:t>Note</a:t>
            </a:r>
            <a:r>
              <a:rPr lang="en-GB" sz="1200"/>
              <a:t>:</a:t>
            </a:r>
          </a:p>
          <a:p>
            <a:r>
              <a:rPr lang="en-GB" sz="1200"/>
              <a:t>Some elements in graphs may need to be achieved manually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12340C-FCB0-DC41-A31F-2256AB3199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204681" y="1554479"/>
            <a:ext cx="3703157" cy="4093845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5388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Titl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 27">
            <a:extLst>
              <a:ext uri="{FF2B5EF4-FFF2-40B4-BE49-F238E27FC236}">
                <a16:creationId xmlns:a16="http://schemas.microsoft.com/office/drawing/2014/main" id="{F4DEC75C-21F1-4B44-A799-25834D20FE73}"/>
              </a:ext>
            </a:extLst>
          </p:cNvPr>
          <p:cNvSpPr/>
          <p:nvPr userDrawn="1"/>
        </p:nvSpPr>
        <p:spPr>
          <a:xfrm>
            <a:off x="2617459" y="4267200"/>
            <a:ext cx="6758052" cy="2590800"/>
          </a:xfrm>
          <a:custGeom>
            <a:avLst/>
            <a:gdLst>
              <a:gd name="connsiteX0" fmla="*/ 3379026 w 6758052"/>
              <a:gd name="connsiteY0" fmla="*/ 0 h 2590800"/>
              <a:gd name="connsiteX1" fmla="*/ 6720120 w 6758052"/>
              <a:gd name="connsiteY1" fmla="*/ 2457265 h 2590800"/>
              <a:gd name="connsiteX2" fmla="*/ 6758052 w 6758052"/>
              <a:gd name="connsiteY2" fmla="*/ 2590800 h 2590800"/>
              <a:gd name="connsiteX3" fmla="*/ 0 w 6758052"/>
              <a:gd name="connsiteY3" fmla="*/ 2590800 h 2590800"/>
              <a:gd name="connsiteX4" fmla="*/ 37932 w 6758052"/>
              <a:gd name="connsiteY4" fmla="*/ 2457265 h 2590800"/>
              <a:gd name="connsiteX5" fmla="*/ 3379026 w 6758052"/>
              <a:gd name="connsiteY5" fmla="*/ 0 h 259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8052" h="2590800">
                <a:moveTo>
                  <a:pt x="3379026" y="0"/>
                </a:moveTo>
                <a:cubicBezTo>
                  <a:pt x="4948857" y="0"/>
                  <a:pt x="6277186" y="1033650"/>
                  <a:pt x="6720120" y="2457265"/>
                </a:cubicBezTo>
                <a:lnTo>
                  <a:pt x="6758052" y="2590800"/>
                </a:lnTo>
                <a:lnTo>
                  <a:pt x="0" y="2590800"/>
                </a:lnTo>
                <a:lnTo>
                  <a:pt x="37932" y="2457265"/>
                </a:lnTo>
                <a:cubicBezTo>
                  <a:pt x="480866" y="1033650"/>
                  <a:pt x="1809196" y="0"/>
                  <a:pt x="3379026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59352E6A-99A9-C940-8034-E9364BD1EEBC}"/>
              </a:ext>
            </a:extLst>
          </p:cNvPr>
          <p:cNvSpPr/>
          <p:nvPr userDrawn="1"/>
        </p:nvSpPr>
        <p:spPr>
          <a:xfrm rot="18900000">
            <a:off x="7209295" y="-1534759"/>
            <a:ext cx="2520175" cy="4395757"/>
          </a:xfrm>
          <a:custGeom>
            <a:avLst/>
            <a:gdLst>
              <a:gd name="connsiteX0" fmla="*/ 0 w 2520175"/>
              <a:gd name="connsiteY0" fmla="*/ 0 h 4395757"/>
              <a:gd name="connsiteX1" fmla="*/ 2520175 w 2520175"/>
              <a:gd name="connsiteY1" fmla="*/ 2520175 h 4395757"/>
              <a:gd name="connsiteX2" fmla="*/ 2520175 w 2520175"/>
              <a:gd name="connsiteY2" fmla="*/ 4395757 h 4395757"/>
              <a:gd name="connsiteX3" fmla="*/ 0 w 2520175"/>
              <a:gd name="connsiteY3" fmla="*/ 4395757 h 4395757"/>
              <a:gd name="connsiteX4" fmla="*/ 0 w 2520175"/>
              <a:gd name="connsiteY4" fmla="*/ 0 h 4395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0175" h="4395757">
                <a:moveTo>
                  <a:pt x="0" y="0"/>
                </a:moveTo>
                <a:lnTo>
                  <a:pt x="2520175" y="2520175"/>
                </a:lnTo>
                <a:lnTo>
                  <a:pt x="2520175" y="4395757"/>
                </a:lnTo>
                <a:lnTo>
                  <a:pt x="0" y="439575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8357EAA-6F5A-0F45-9F79-F287768452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8000" y="360000"/>
            <a:ext cx="11619838" cy="4320000"/>
          </a:xfrm>
        </p:spPr>
        <p:txBody>
          <a:bodyPr/>
          <a:lstStyle>
            <a:lvl1pPr>
              <a:lnSpc>
                <a:spcPct val="80000"/>
              </a:lnSpc>
              <a:defRPr sz="8500"/>
            </a:lvl1pPr>
          </a:lstStyle>
          <a:p>
            <a:r>
              <a:rPr lang="en-GB"/>
              <a:t>02</a:t>
            </a:r>
            <a:br>
              <a:rPr lang="en-GB"/>
            </a:br>
            <a:r>
              <a:rPr lang="en-GB"/>
              <a:t>Section Title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5295190B-1ED9-DF4D-9EEE-5BDE2108D8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73CF661-4091-9047-B337-F37BA24C3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001" y="6390000"/>
            <a:ext cx="4660727" cy="216000"/>
          </a:xfrm>
        </p:spPr>
        <p:txBody>
          <a:bodyPr anchor="b"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66A8E28-EFF2-8A4E-990C-EBF30A085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11868" y="6390000"/>
            <a:ext cx="768264" cy="216000"/>
          </a:xfr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13452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e Charts x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B1703E28-4760-1541-BB00-FADEA7EE6D2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684036" y="1284376"/>
            <a:ext cx="2340000" cy="2340000"/>
          </a:xfrm>
        </p:spPr>
        <p:txBody>
          <a:bodyPr/>
          <a:lstStyle/>
          <a:p>
            <a:endParaRPr lang="en-GB"/>
          </a:p>
        </p:txBody>
      </p:sp>
      <p:sp>
        <p:nvSpPr>
          <p:cNvPr id="32" name="Chart Placeholder 6">
            <a:extLst>
              <a:ext uri="{FF2B5EF4-FFF2-40B4-BE49-F238E27FC236}">
                <a16:creationId xmlns:a16="http://schemas.microsoft.com/office/drawing/2014/main" id="{1E41052E-DFFF-D54E-87D1-DA04393018C3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926000" y="1284376"/>
            <a:ext cx="2340000" cy="2340000"/>
          </a:xfrm>
        </p:spPr>
        <p:txBody>
          <a:bodyPr/>
          <a:lstStyle/>
          <a:p>
            <a:endParaRPr lang="en-GB"/>
          </a:p>
        </p:txBody>
      </p:sp>
      <p:sp>
        <p:nvSpPr>
          <p:cNvPr id="33" name="Chart Placeholder 6">
            <a:extLst>
              <a:ext uri="{FF2B5EF4-FFF2-40B4-BE49-F238E27FC236}">
                <a16:creationId xmlns:a16="http://schemas.microsoft.com/office/drawing/2014/main" id="{CD52E31C-9AD6-744A-B0C3-E450A976CCF6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8018335" y="1284376"/>
            <a:ext cx="2340000" cy="2340000"/>
          </a:xfrm>
        </p:spPr>
        <p:txBody>
          <a:bodyPr/>
          <a:lstStyle/>
          <a:p>
            <a:endParaRPr lang="en-GB"/>
          </a:p>
        </p:txBody>
      </p:sp>
      <p:sp>
        <p:nvSpPr>
          <p:cNvPr id="34" name="Chart Placeholder 6">
            <a:extLst>
              <a:ext uri="{FF2B5EF4-FFF2-40B4-BE49-F238E27FC236}">
                <a16:creationId xmlns:a16="http://schemas.microsoft.com/office/drawing/2014/main" id="{6E7A5242-B365-7D4E-BB56-63ABD96A7928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1684036" y="3645191"/>
            <a:ext cx="2340000" cy="2340000"/>
          </a:xfrm>
        </p:spPr>
        <p:txBody>
          <a:bodyPr/>
          <a:lstStyle/>
          <a:p>
            <a:endParaRPr lang="en-GB"/>
          </a:p>
        </p:txBody>
      </p:sp>
      <p:sp>
        <p:nvSpPr>
          <p:cNvPr id="35" name="Chart Placeholder 6">
            <a:extLst>
              <a:ext uri="{FF2B5EF4-FFF2-40B4-BE49-F238E27FC236}">
                <a16:creationId xmlns:a16="http://schemas.microsoft.com/office/drawing/2014/main" id="{655C6E7F-6853-9C44-93CF-2026A1A29089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4926000" y="3645191"/>
            <a:ext cx="2340000" cy="2340000"/>
          </a:xfrm>
        </p:spPr>
        <p:txBody>
          <a:bodyPr/>
          <a:lstStyle/>
          <a:p>
            <a:endParaRPr lang="en-GB"/>
          </a:p>
        </p:txBody>
      </p:sp>
      <p:sp>
        <p:nvSpPr>
          <p:cNvPr id="36" name="Chart Placeholder 6">
            <a:extLst>
              <a:ext uri="{FF2B5EF4-FFF2-40B4-BE49-F238E27FC236}">
                <a16:creationId xmlns:a16="http://schemas.microsoft.com/office/drawing/2014/main" id="{79B759A6-0483-AA48-965B-411B9FD89B86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8018335" y="3645191"/>
            <a:ext cx="2340000" cy="234000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0324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 Charts x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5933-D2CE-654D-81BC-B353C480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95B4-691A-854D-9EE7-63D3378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00494FFB-D93B-3A4F-94BC-3EF367A1D17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B1703E28-4760-1541-BB00-FADEA7EE6D2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284164" y="1555261"/>
            <a:ext cx="5078640" cy="2271360"/>
          </a:xfrm>
        </p:spPr>
        <p:txBody>
          <a:bodyPr/>
          <a:lstStyle/>
          <a:p>
            <a:endParaRPr lang="en-GB"/>
          </a:p>
        </p:txBody>
      </p:sp>
      <p:sp>
        <p:nvSpPr>
          <p:cNvPr id="62" name="Chart Placeholder 6">
            <a:extLst>
              <a:ext uri="{FF2B5EF4-FFF2-40B4-BE49-F238E27FC236}">
                <a16:creationId xmlns:a16="http://schemas.microsoft.com/office/drawing/2014/main" id="{3A489130-C80F-1D4F-B7FB-FB7EBCD577F2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6236077" y="1555261"/>
            <a:ext cx="5078640" cy="2271360"/>
          </a:xfrm>
        </p:spPr>
        <p:txBody>
          <a:bodyPr/>
          <a:lstStyle/>
          <a:p>
            <a:endParaRPr lang="en-GB"/>
          </a:p>
        </p:txBody>
      </p:sp>
      <p:sp>
        <p:nvSpPr>
          <p:cNvPr id="63" name="Chart Placeholder 6">
            <a:extLst>
              <a:ext uri="{FF2B5EF4-FFF2-40B4-BE49-F238E27FC236}">
                <a16:creationId xmlns:a16="http://schemas.microsoft.com/office/drawing/2014/main" id="{187B39AE-77D7-A546-B275-19CCFC047F2D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284164" y="3863429"/>
            <a:ext cx="5078640" cy="2271360"/>
          </a:xfrm>
        </p:spPr>
        <p:txBody>
          <a:bodyPr/>
          <a:lstStyle/>
          <a:p>
            <a:endParaRPr lang="en-GB"/>
          </a:p>
        </p:txBody>
      </p:sp>
      <p:sp>
        <p:nvSpPr>
          <p:cNvPr id="64" name="Chart Placeholder 6">
            <a:extLst>
              <a:ext uri="{FF2B5EF4-FFF2-40B4-BE49-F238E27FC236}">
                <a16:creationId xmlns:a16="http://schemas.microsoft.com/office/drawing/2014/main" id="{8F20B476-F857-5943-BEAA-0D193881054D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236077" y="3863429"/>
            <a:ext cx="5078640" cy="227136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21134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out quot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18">
            <a:extLst>
              <a:ext uri="{FF2B5EF4-FFF2-40B4-BE49-F238E27FC236}">
                <a16:creationId xmlns:a16="http://schemas.microsoft.com/office/drawing/2014/main" id="{33AD70FE-9776-C64A-8FC4-B12D77679A7B}"/>
              </a:ext>
            </a:extLst>
          </p:cNvPr>
          <p:cNvSpPr/>
          <p:nvPr userDrawn="1"/>
        </p:nvSpPr>
        <p:spPr>
          <a:xfrm>
            <a:off x="3508310" y="1"/>
            <a:ext cx="8154956" cy="6111769"/>
          </a:xfrm>
          <a:custGeom>
            <a:avLst/>
            <a:gdLst>
              <a:gd name="connsiteX0" fmla="*/ 544294 w 8154956"/>
              <a:gd name="connsiteY0" fmla="*/ 0 h 6111769"/>
              <a:gd name="connsiteX1" fmla="*/ 7610662 w 8154956"/>
              <a:gd name="connsiteY1" fmla="*/ 0 h 6111769"/>
              <a:gd name="connsiteX2" fmla="*/ 7662826 w 8154956"/>
              <a:gd name="connsiteY2" fmla="*/ 90723 h 6111769"/>
              <a:gd name="connsiteX3" fmla="*/ 8154956 w 8154956"/>
              <a:gd name="connsiteY3" fmla="*/ 2034291 h 6111769"/>
              <a:gd name="connsiteX4" fmla="*/ 4077478 w 8154956"/>
              <a:gd name="connsiteY4" fmla="*/ 6111769 h 6111769"/>
              <a:gd name="connsiteX5" fmla="*/ 0 w 8154956"/>
              <a:gd name="connsiteY5" fmla="*/ 2034291 h 6111769"/>
              <a:gd name="connsiteX6" fmla="*/ 492130 w 8154956"/>
              <a:gd name="connsiteY6" fmla="*/ 90723 h 6111769"/>
              <a:gd name="connsiteX7" fmla="*/ 544294 w 8154956"/>
              <a:gd name="connsiteY7" fmla="*/ 0 h 6111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54956" h="6111769">
                <a:moveTo>
                  <a:pt x="544294" y="0"/>
                </a:moveTo>
                <a:lnTo>
                  <a:pt x="7610662" y="0"/>
                </a:lnTo>
                <a:lnTo>
                  <a:pt x="7662826" y="90723"/>
                </a:lnTo>
                <a:cubicBezTo>
                  <a:pt x="7976680" y="668474"/>
                  <a:pt x="8154956" y="1330563"/>
                  <a:pt x="8154956" y="2034291"/>
                </a:cubicBezTo>
                <a:cubicBezTo>
                  <a:pt x="8154956" y="4286220"/>
                  <a:pt x="6329407" y="6111769"/>
                  <a:pt x="4077478" y="6111769"/>
                </a:cubicBezTo>
                <a:cubicBezTo>
                  <a:pt x="1825549" y="6111769"/>
                  <a:pt x="0" y="4286220"/>
                  <a:pt x="0" y="2034291"/>
                </a:cubicBezTo>
                <a:cubicBezTo>
                  <a:pt x="0" y="1330563"/>
                  <a:pt x="178276" y="668474"/>
                  <a:pt x="492130" y="90723"/>
                </a:cubicBezTo>
                <a:lnTo>
                  <a:pt x="544294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B2175F33-34D8-E54A-96A6-6E4C94B575B9}"/>
              </a:ext>
            </a:extLst>
          </p:cNvPr>
          <p:cNvSpPr/>
          <p:nvPr userDrawn="1"/>
        </p:nvSpPr>
        <p:spPr>
          <a:xfrm>
            <a:off x="2074963" y="5353159"/>
            <a:ext cx="3021220" cy="1515599"/>
          </a:xfrm>
          <a:custGeom>
            <a:avLst/>
            <a:gdLst>
              <a:gd name="connsiteX0" fmla="*/ 1510610 w 3021220"/>
              <a:gd name="connsiteY0" fmla="*/ 0 h 1515598"/>
              <a:gd name="connsiteX1" fmla="*/ 3021220 w 3021220"/>
              <a:gd name="connsiteY1" fmla="*/ 1510610 h 1515598"/>
              <a:gd name="connsiteX2" fmla="*/ 3020968 w 3021220"/>
              <a:gd name="connsiteY2" fmla="*/ 1515598 h 1515598"/>
              <a:gd name="connsiteX3" fmla="*/ 252 w 3021220"/>
              <a:gd name="connsiteY3" fmla="*/ 1515598 h 1515598"/>
              <a:gd name="connsiteX4" fmla="*/ 0 w 3021220"/>
              <a:gd name="connsiteY4" fmla="*/ 1510610 h 1515598"/>
              <a:gd name="connsiteX5" fmla="*/ 1510610 w 3021220"/>
              <a:gd name="connsiteY5" fmla="*/ 0 h 151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21220" h="1515598">
                <a:moveTo>
                  <a:pt x="1510610" y="0"/>
                </a:moveTo>
                <a:cubicBezTo>
                  <a:pt x="2344897" y="0"/>
                  <a:pt x="3021220" y="676323"/>
                  <a:pt x="3021220" y="1510610"/>
                </a:cubicBezTo>
                <a:lnTo>
                  <a:pt x="3020968" y="1515598"/>
                </a:lnTo>
                <a:lnTo>
                  <a:pt x="252" y="1515598"/>
                </a:lnTo>
                <a:lnTo>
                  <a:pt x="0" y="1510610"/>
                </a:lnTo>
                <a:cubicBezTo>
                  <a:pt x="0" y="676323"/>
                  <a:pt x="676323" y="0"/>
                  <a:pt x="151061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DC5CC-C764-5942-BC61-82433180B8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3270" y="167640"/>
            <a:ext cx="6464355" cy="4569650"/>
          </a:xfrm>
        </p:spPr>
        <p:txBody>
          <a:bodyPr anchor="ctr"/>
          <a:lstStyle>
            <a:lvl1pPr algn="ctr">
              <a:lnSpc>
                <a:spcPct val="87000"/>
              </a:lnSpc>
              <a:defRPr sz="6700" spc="-250" baseline="0"/>
            </a:lvl1pPr>
          </a:lstStyle>
          <a:p>
            <a:r>
              <a:rPr lang="en-GB" err="1"/>
              <a:t>Pullout</a:t>
            </a:r>
            <a:r>
              <a:rPr lang="en-GB"/>
              <a:t> Statement example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622A179F-A665-F140-8030-E11CC5D066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4793A00-50EE-CD47-8833-8F23C46F2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001" y="6390000"/>
            <a:ext cx="4660727" cy="216000"/>
          </a:xfrm>
        </p:spPr>
        <p:txBody>
          <a:bodyPr anchor="b"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C715579-9D16-FA46-BC15-8A6F82F78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11868" y="6390000"/>
            <a:ext cx="768264" cy="216000"/>
          </a:xfr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27450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out quot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18">
            <a:extLst>
              <a:ext uri="{FF2B5EF4-FFF2-40B4-BE49-F238E27FC236}">
                <a16:creationId xmlns:a16="http://schemas.microsoft.com/office/drawing/2014/main" id="{33AD70FE-9776-C64A-8FC4-B12D77679A7B}"/>
              </a:ext>
            </a:extLst>
          </p:cNvPr>
          <p:cNvSpPr/>
          <p:nvPr userDrawn="1"/>
        </p:nvSpPr>
        <p:spPr>
          <a:xfrm>
            <a:off x="3508310" y="1"/>
            <a:ext cx="8154956" cy="6111769"/>
          </a:xfrm>
          <a:custGeom>
            <a:avLst/>
            <a:gdLst>
              <a:gd name="connsiteX0" fmla="*/ 544294 w 8154956"/>
              <a:gd name="connsiteY0" fmla="*/ 0 h 6111769"/>
              <a:gd name="connsiteX1" fmla="*/ 7610662 w 8154956"/>
              <a:gd name="connsiteY1" fmla="*/ 0 h 6111769"/>
              <a:gd name="connsiteX2" fmla="*/ 7662826 w 8154956"/>
              <a:gd name="connsiteY2" fmla="*/ 90723 h 6111769"/>
              <a:gd name="connsiteX3" fmla="*/ 8154956 w 8154956"/>
              <a:gd name="connsiteY3" fmla="*/ 2034291 h 6111769"/>
              <a:gd name="connsiteX4" fmla="*/ 4077478 w 8154956"/>
              <a:gd name="connsiteY4" fmla="*/ 6111769 h 6111769"/>
              <a:gd name="connsiteX5" fmla="*/ 0 w 8154956"/>
              <a:gd name="connsiteY5" fmla="*/ 2034291 h 6111769"/>
              <a:gd name="connsiteX6" fmla="*/ 492130 w 8154956"/>
              <a:gd name="connsiteY6" fmla="*/ 90723 h 6111769"/>
              <a:gd name="connsiteX7" fmla="*/ 544294 w 8154956"/>
              <a:gd name="connsiteY7" fmla="*/ 0 h 6111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54956" h="6111769">
                <a:moveTo>
                  <a:pt x="544294" y="0"/>
                </a:moveTo>
                <a:lnTo>
                  <a:pt x="7610662" y="0"/>
                </a:lnTo>
                <a:lnTo>
                  <a:pt x="7662826" y="90723"/>
                </a:lnTo>
                <a:cubicBezTo>
                  <a:pt x="7976680" y="668474"/>
                  <a:pt x="8154956" y="1330563"/>
                  <a:pt x="8154956" y="2034291"/>
                </a:cubicBezTo>
                <a:cubicBezTo>
                  <a:pt x="8154956" y="4286220"/>
                  <a:pt x="6329407" y="6111769"/>
                  <a:pt x="4077478" y="6111769"/>
                </a:cubicBezTo>
                <a:cubicBezTo>
                  <a:pt x="1825549" y="6111769"/>
                  <a:pt x="0" y="4286220"/>
                  <a:pt x="0" y="2034291"/>
                </a:cubicBezTo>
                <a:cubicBezTo>
                  <a:pt x="0" y="1330563"/>
                  <a:pt x="178276" y="668474"/>
                  <a:pt x="492130" y="90723"/>
                </a:cubicBezTo>
                <a:lnTo>
                  <a:pt x="544294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B2175F33-34D8-E54A-96A6-6E4C94B575B9}"/>
              </a:ext>
            </a:extLst>
          </p:cNvPr>
          <p:cNvSpPr/>
          <p:nvPr userDrawn="1"/>
        </p:nvSpPr>
        <p:spPr>
          <a:xfrm>
            <a:off x="2074963" y="5353159"/>
            <a:ext cx="3021220" cy="1515599"/>
          </a:xfrm>
          <a:custGeom>
            <a:avLst/>
            <a:gdLst>
              <a:gd name="connsiteX0" fmla="*/ 1510610 w 3021220"/>
              <a:gd name="connsiteY0" fmla="*/ 0 h 1515598"/>
              <a:gd name="connsiteX1" fmla="*/ 3021220 w 3021220"/>
              <a:gd name="connsiteY1" fmla="*/ 1510610 h 1515598"/>
              <a:gd name="connsiteX2" fmla="*/ 3020968 w 3021220"/>
              <a:gd name="connsiteY2" fmla="*/ 1515598 h 1515598"/>
              <a:gd name="connsiteX3" fmla="*/ 252 w 3021220"/>
              <a:gd name="connsiteY3" fmla="*/ 1515598 h 1515598"/>
              <a:gd name="connsiteX4" fmla="*/ 0 w 3021220"/>
              <a:gd name="connsiteY4" fmla="*/ 1510610 h 1515598"/>
              <a:gd name="connsiteX5" fmla="*/ 1510610 w 3021220"/>
              <a:gd name="connsiteY5" fmla="*/ 0 h 151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21220" h="1515598">
                <a:moveTo>
                  <a:pt x="1510610" y="0"/>
                </a:moveTo>
                <a:cubicBezTo>
                  <a:pt x="2344897" y="0"/>
                  <a:pt x="3021220" y="676323"/>
                  <a:pt x="3021220" y="1510610"/>
                </a:cubicBezTo>
                <a:lnTo>
                  <a:pt x="3020968" y="1515598"/>
                </a:lnTo>
                <a:lnTo>
                  <a:pt x="252" y="1515598"/>
                </a:lnTo>
                <a:lnTo>
                  <a:pt x="0" y="1510610"/>
                </a:lnTo>
                <a:cubicBezTo>
                  <a:pt x="0" y="676323"/>
                  <a:pt x="676323" y="0"/>
                  <a:pt x="151061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1B7BA3B0-8FDA-EE41-B585-66E25F27D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001" y="6390000"/>
            <a:ext cx="4660727" cy="216000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FA235E4A-5B26-E146-9650-EB8E2103C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11868" y="6390000"/>
            <a:ext cx="768264" cy="216000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297329A-B56A-4347-AF3E-307D9D696C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3270" y="167641"/>
            <a:ext cx="6464355" cy="4569648"/>
          </a:xfrm>
        </p:spPr>
        <p:txBody>
          <a:bodyPr anchor="ctr"/>
          <a:lstStyle>
            <a:lvl1pPr algn="ctr">
              <a:lnSpc>
                <a:spcPct val="87000"/>
              </a:lnSpc>
              <a:defRPr sz="6700" spc="-250" baseline="0"/>
            </a:lvl1pPr>
          </a:lstStyle>
          <a:p>
            <a:r>
              <a:rPr lang="en-GB" err="1"/>
              <a:t>Pullout</a:t>
            </a:r>
            <a:r>
              <a:rPr lang="en-GB"/>
              <a:t> Statement example</a:t>
            </a:r>
          </a:p>
        </p:txBody>
      </p:sp>
    </p:spTree>
    <p:extLst>
      <p:ext uri="{BB962C8B-B14F-4D97-AF65-F5344CB8AC3E}">
        <p14:creationId xmlns:p14="http://schemas.microsoft.com/office/powerpoint/2010/main" val="335861832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out quot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622A179F-A665-F140-8030-E11CC5D066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EC3784F-E288-D044-9628-7AB483825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001" y="6390000"/>
            <a:ext cx="4660727" cy="216000"/>
          </a:xfr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96B6D72-8F69-1F47-A6B1-5222FC13D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11868" y="6390000"/>
            <a:ext cx="768264" cy="216000"/>
          </a:xfr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8F483AD-346F-5E40-8741-2E11BDA9C2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61161" y="838201"/>
            <a:ext cx="8869680" cy="5047130"/>
          </a:xfrm>
        </p:spPr>
        <p:txBody>
          <a:bodyPr anchor="ctr"/>
          <a:lstStyle>
            <a:lvl1pPr algn="ctr">
              <a:lnSpc>
                <a:spcPct val="87000"/>
              </a:lnSpc>
              <a:defRPr sz="6700" spc="-250" baseline="0">
                <a:solidFill>
                  <a:schemeClr val="tx2"/>
                </a:solidFill>
              </a:defRPr>
            </a:lvl1pPr>
          </a:lstStyle>
          <a:p>
            <a:r>
              <a:rPr lang="en-GB" err="1"/>
              <a:t>Pullout</a:t>
            </a:r>
            <a:br>
              <a:rPr lang="en-GB"/>
            </a:br>
            <a:r>
              <a:rPr lang="en-GB"/>
              <a:t>Statement</a:t>
            </a:r>
            <a:br>
              <a:rPr lang="en-GB"/>
            </a:br>
            <a:r>
              <a:rPr lang="en-GB"/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161890146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 34">
            <a:extLst>
              <a:ext uri="{FF2B5EF4-FFF2-40B4-BE49-F238E27FC236}">
                <a16:creationId xmlns:a16="http://schemas.microsoft.com/office/drawing/2014/main" id="{F00FFE01-6B74-CC43-AD7C-26F3F3EBF832}"/>
              </a:ext>
            </a:extLst>
          </p:cNvPr>
          <p:cNvSpPr/>
          <p:nvPr userDrawn="1"/>
        </p:nvSpPr>
        <p:spPr>
          <a:xfrm>
            <a:off x="6145269" y="0"/>
            <a:ext cx="6046731" cy="3174821"/>
          </a:xfrm>
          <a:custGeom>
            <a:avLst/>
            <a:gdLst>
              <a:gd name="connsiteX0" fmla="*/ 0 w 6046730"/>
              <a:gd name="connsiteY0" fmla="*/ 0 h 3174821"/>
              <a:gd name="connsiteX1" fmla="*/ 6046730 w 6046730"/>
              <a:gd name="connsiteY1" fmla="*/ 0 h 3174821"/>
              <a:gd name="connsiteX2" fmla="*/ 6046730 w 6046730"/>
              <a:gd name="connsiteY2" fmla="*/ 2091617 h 3174821"/>
              <a:gd name="connsiteX3" fmla="*/ 6000369 w 6046730"/>
              <a:gd name="connsiteY3" fmla="*/ 2142613 h 3174821"/>
              <a:gd name="connsiteX4" fmla="*/ 3507742 w 6046730"/>
              <a:gd name="connsiteY4" fmla="*/ 3174821 h 3174821"/>
              <a:gd name="connsiteX5" fmla="*/ 835 w 6046730"/>
              <a:gd name="connsiteY5" fmla="*/ 10970 h 3174821"/>
              <a:gd name="connsiteX6" fmla="*/ 0 w 6046730"/>
              <a:gd name="connsiteY6" fmla="*/ 0 h 3174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46730" h="3174821">
                <a:moveTo>
                  <a:pt x="0" y="0"/>
                </a:moveTo>
                <a:lnTo>
                  <a:pt x="6046730" y="0"/>
                </a:lnTo>
                <a:lnTo>
                  <a:pt x="6046730" y="2091617"/>
                </a:lnTo>
                <a:lnTo>
                  <a:pt x="6000369" y="2142613"/>
                </a:lnTo>
                <a:cubicBezTo>
                  <a:pt x="5362450" y="2780364"/>
                  <a:pt x="4481174" y="3174821"/>
                  <a:pt x="3507742" y="3174821"/>
                </a:cubicBezTo>
                <a:cubicBezTo>
                  <a:pt x="1682558" y="3174821"/>
                  <a:pt x="181355" y="1788058"/>
                  <a:pt x="835" y="1097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B04893F5-27DC-0548-9F96-CADA5491A10C}"/>
              </a:ext>
            </a:extLst>
          </p:cNvPr>
          <p:cNvSpPr/>
          <p:nvPr userDrawn="1"/>
        </p:nvSpPr>
        <p:spPr>
          <a:xfrm>
            <a:off x="428" y="1704265"/>
            <a:ext cx="7588083" cy="5153319"/>
          </a:xfrm>
          <a:custGeom>
            <a:avLst/>
            <a:gdLst/>
            <a:ahLst/>
            <a:cxnLst/>
            <a:rect l="l" t="t" r="r" b="b"/>
            <a:pathLst>
              <a:path w="12513310" h="8498205">
                <a:moveTo>
                  <a:pt x="6225590" y="0"/>
                </a:moveTo>
                <a:lnTo>
                  <a:pt x="0" y="6225590"/>
                </a:lnTo>
                <a:lnTo>
                  <a:pt x="0" y="8498097"/>
                </a:lnTo>
                <a:lnTo>
                  <a:pt x="10302042" y="8498097"/>
                </a:lnTo>
                <a:lnTo>
                  <a:pt x="12512708" y="6287442"/>
                </a:lnTo>
                <a:lnTo>
                  <a:pt x="6225590" y="0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2FC04284-6C3B-7E40-974A-92F275ECED1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88001" y="6137493"/>
            <a:ext cx="4230212" cy="457163"/>
          </a:xfrm>
        </p:spPr>
        <p:txBody>
          <a:bodyPr anchor="b"/>
          <a:lstStyle>
            <a:lvl1pPr marL="0" indent="0" algn="l">
              <a:buNone/>
              <a:defRPr sz="130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Name and email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608ECB36-DBAB-2146-AFDB-F2FDF138A1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23885" y="6390000"/>
            <a:ext cx="1352116" cy="21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r">
              <a:defRPr sz="900" b="0" i="0">
                <a:solidFill>
                  <a:schemeClr val="tx2"/>
                </a:solidFill>
                <a:latin typeface="Modern Era Medium" panose="02000000000000000000" pitchFamily="2" charset="0"/>
              </a:defRPr>
            </a:lvl1pPr>
          </a:lstStyle>
          <a:p>
            <a:endParaRPr lang="en-GB"/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CC54880F-DE0C-1447-AB7B-D481065224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4411" y="263344"/>
            <a:ext cx="1127972" cy="553235"/>
          </a:xfrm>
          <a:prstGeom prst="rect">
            <a:avLst/>
          </a:prstGeom>
        </p:spPr>
      </p:pic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DD07D3BB-7172-CC41-A92A-DAA84AB79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05368" y="6390000"/>
            <a:ext cx="3610232" cy="216000"/>
          </a:xfr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E8FDE26-AFBA-2949-899B-2337D8F5AED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50246" y="262133"/>
            <a:ext cx="1969221" cy="1048505"/>
          </a:xfrm>
        </p:spPr>
        <p:txBody>
          <a:bodyPr anchor="t"/>
          <a:lstStyle>
            <a:lvl1pPr algn="l">
              <a:lnSpc>
                <a:spcPct val="80000"/>
              </a:lnSpc>
              <a:defRPr sz="2200" b="1" i="0">
                <a:solidFill>
                  <a:schemeClr val="tx1"/>
                </a:solidFill>
                <a:latin typeface="Modern Era Bold" panose="02000000000000000000" pitchFamily="2" charset="0"/>
              </a:defRPr>
            </a:lvl1pPr>
          </a:lstStyle>
          <a:p>
            <a:r>
              <a:rPr lang="en-GB" err="1"/>
              <a:t>Iabuk.com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8864E7-8AF5-BA47-86B5-F9C6F60BECC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877345" y="262135"/>
            <a:ext cx="2225012" cy="1048505"/>
          </a:xfrm>
        </p:spPr>
        <p:txBody>
          <a:bodyPr/>
          <a:lstStyle>
            <a:lvl1pPr>
              <a:defRPr sz="2200" b="1" i="0">
                <a:solidFill>
                  <a:schemeClr val="tx1"/>
                </a:solidFill>
                <a:latin typeface="Modern Era Bold" panose="02000000000000000000" pitchFamily="2" charset="0"/>
              </a:defRPr>
            </a:lvl1pPr>
          </a:lstStyle>
          <a:p>
            <a:pPr lvl="0"/>
            <a:r>
              <a:rPr lang="en-GB" err="1"/>
              <a:t>info@iabuk.com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24584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 34">
            <a:extLst>
              <a:ext uri="{FF2B5EF4-FFF2-40B4-BE49-F238E27FC236}">
                <a16:creationId xmlns:a16="http://schemas.microsoft.com/office/drawing/2014/main" id="{F00FFE01-6B74-CC43-AD7C-26F3F3EBF832}"/>
              </a:ext>
            </a:extLst>
          </p:cNvPr>
          <p:cNvSpPr/>
          <p:nvPr userDrawn="1"/>
        </p:nvSpPr>
        <p:spPr>
          <a:xfrm>
            <a:off x="6145269" y="0"/>
            <a:ext cx="6046731" cy="3174821"/>
          </a:xfrm>
          <a:custGeom>
            <a:avLst/>
            <a:gdLst>
              <a:gd name="connsiteX0" fmla="*/ 0 w 6046730"/>
              <a:gd name="connsiteY0" fmla="*/ 0 h 3174821"/>
              <a:gd name="connsiteX1" fmla="*/ 6046730 w 6046730"/>
              <a:gd name="connsiteY1" fmla="*/ 0 h 3174821"/>
              <a:gd name="connsiteX2" fmla="*/ 6046730 w 6046730"/>
              <a:gd name="connsiteY2" fmla="*/ 2091617 h 3174821"/>
              <a:gd name="connsiteX3" fmla="*/ 6000369 w 6046730"/>
              <a:gd name="connsiteY3" fmla="*/ 2142613 h 3174821"/>
              <a:gd name="connsiteX4" fmla="*/ 3507742 w 6046730"/>
              <a:gd name="connsiteY4" fmla="*/ 3174821 h 3174821"/>
              <a:gd name="connsiteX5" fmla="*/ 835 w 6046730"/>
              <a:gd name="connsiteY5" fmla="*/ 10970 h 3174821"/>
              <a:gd name="connsiteX6" fmla="*/ 0 w 6046730"/>
              <a:gd name="connsiteY6" fmla="*/ 0 h 3174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46730" h="3174821">
                <a:moveTo>
                  <a:pt x="0" y="0"/>
                </a:moveTo>
                <a:lnTo>
                  <a:pt x="6046730" y="0"/>
                </a:lnTo>
                <a:lnTo>
                  <a:pt x="6046730" y="2091617"/>
                </a:lnTo>
                <a:lnTo>
                  <a:pt x="6000369" y="2142613"/>
                </a:lnTo>
                <a:cubicBezTo>
                  <a:pt x="5362450" y="2780364"/>
                  <a:pt x="4481174" y="3174821"/>
                  <a:pt x="3507742" y="3174821"/>
                </a:cubicBezTo>
                <a:cubicBezTo>
                  <a:pt x="1682558" y="3174821"/>
                  <a:pt x="181355" y="1788058"/>
                  <a:pt x="835" y="1097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B04893F5-27DC-0548-9F96-CADA5491A10C}"/>
              </a:ext>
            </a:extLst>
          </p:cNvPr>
          <p:cNvSpPr/>
          <p:nvPr userDrawn="1"/>
        </p:nvSpPr>
        <p:spPr>
          <a:xfrm>
            <a:off x="428" y="1704265"/>
            <a:ext cx="7588083" cy="5153319"/>
          </a:xfrm>
          <a:custGeom>
            <a:avLst/>
            <a:gdLst/>
            <a:ahLst/>
            <a:cxnLst/>
            <a:rect l="l" t="t" r="r" b="b"/>
            <a:pathLst>
              <a:path w="12513310" h="8498205">
                <a:moveTo>
                  <a:pt x="6225590" y="0"/>
                </a:moveTo>
                <a:lnTo>
                  <a:pt x="0" y="6225590"/>
                </a:lnTo>
                <a:lnTo>
                  <a:pt x="0" y="8498097"/>
                </a:lnTo>
                <a:lnTo>
                  <a:pt x="10302042" y="8498097"/>
                </a:lnTo>
                <a:lnTo>
                  <a:pt x="12512708" y="6287442"/>
                </a:lnTo>
                <a:lnTo>
                  <a:pt x="6225590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2FC04284-6C3B-7E40-974A-92F275ECED1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88001" y="6137493"/>
            <a:ext cx="4230212" cy="457163"/>
          </a:xfrm>
        </p:spPr>
        <p:txBody>
          <a:bodyPr anchor="b"/>
          <a:lstStyle>
            <a:lvl1pPr marL="0" indent="0" algn="l">
              <a:buNone/>
              <a:defRPr sz="130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Name and email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CC54880F-DE0C-1447-AB7B-D481065224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4411" y="263344"/>
            <a:ext cx="1127972" cy="553235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1E8FDE26-AFBA-2949-899B-2337D8F5AED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50246" y="262133"/>
            <a:ext cx="1969221" cy="553235"/>
          </a:xfrm>
        </p:spPr>
        <p:txBody>
          <a:bodyPr anchor="t"/>
          <a:lstStyle>
            <a:lvl1pPr algn="l">
              <a:lnSpc>
                <a:spcPct val="80000"/>
              </a:lnSpc>
              <a:defRPr sz="2200" b="1" i="0">
                <a:solidFill>
                  <a:schemeClr val="tx1"/>
                </a:solidFill>
                <a:latin typeface="Modern Era Bold" panose="02000000000000000000" pitchFamily="2" charset="0"/>
              </a:defRPr>
            </a:lvl1pPr>
          </a:lstStyle>
          <a:p>
            <a:r>
              <a:rPr lang="en-GB" err="1"/>
              <a:t>Iabuk.com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8864E7-8AF5-BA47-86B5-F9C6F60BECC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877345" y="262135"/>
            <a:ext cx="2225012" cy="553235"/>
          </a:xfrm>
        </p:spPr>
        <p:txBody>
          <a:bodyPr/>
          <a:lstStyle>
            <a:lvl1pPr>
              <a:defRPr sz="2200" b="1" i="0">
                <a:solidFill>
                  <a:schemeClr val="tx1"/>
                </a:solidFill>
                <a:latin typeface="Modern Era Bold" panose="02000000000000000000" pitchFamily="2" charset="0"/>
              </a:defRPr>
            </a:lvl1pPr>
          </a:lstStyle>
          <a:p>
            <a:pPr lvl="0"/>
            <a:r>
              <a:rPr lang="en-GB" err="1"/>
              <a:t>info@iabuk.com</a:t>
            </a:r>
            <a:endParaRPr lang="en-GB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F3CA9F8-DBCB-6142-B26B-4E86CF271F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23885" y="6390000"/>
            <a:ext cx="1352116" cy="21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r">
              <a:defRPr sz="900" b="0" i="0">
                <a:solidFill>
                  <a:schemeClr val="tx2"/>
                </a:solidFill>
                <a:latin typeface="Modern Era Medium" panose="02000000000000000000" pitchFamily="2" charset="0"/>
              </a:defRPr>
            </a:lvl1pPr>
          </a:lstStyle>
          <a:p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A9628E46-0ED7-F243-92C1-F8931F708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05368" y="6390000"/>
            <a:ext cx="3610232" cy="216000"/>
          </a:xfr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</p:spTree>
    <p:extLst>
      <p:ext uri="{BB962C8B-B14F-4D97-AF65-F5344CB8AC3E}">
        <p14:creationId xmlns:p14="http://schemas.microsoft.com/office/powerpoint/2010/main" val="161345513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 34">
            <a:extLst>
              <a:ext uri="{FF2B5EF4-FFF2-40B4-BE49-F238E27FC236}">
                <a16:creationId xmlns:a16="http://schemas.microsoft.com/office/drawing/2014/main" id="{F00FFE01-6B74-CC43-AD7C-26F3F3EBF832}"/>
              </a:ext>
            </a:extLst>
          </p:cNvPr>
          <p:cNvSpPr/>
          <p:nvPr userDrawn="1"/>
        </p:nvSpPr>
        <p:spPr>
          <a:xfrm>
            <a:off x="6145269" y="0"/>
            <a:ext cx="6046731" cy="3174821"/>
          </a:xfrm>
          <a:custGeom>
            <a:avLst/>
            <a:gdLst>
              <a:gd name="connsiteX0" fmla="*/ 0 w 6046730"/>
              <a:gd name="connsiteY0" fmla="*/ 0 h 3174821"/>
              <a:gd name="connsiteX1" fmla="*/ 6046730 w 6046730"/>
              <a:gd name="connsiteY1" fmla="*/ 0 h 3174821"/>
              <a:gd name="connsiteX2" fmla="*/ 6046730 w 6046730"/>
              <a:gd name="connsiteY2" fmla="*/ 2091617 h 3174821"/>
              <a:gd name="connsiteX3" fmla="*/ 6000369 w 6046730"/>
              <a:gd name="connsiteY3" fmla="*/ 2142613 h 3174821"/>
              <a:gd name="connsiteX4" fmla="*/ 3507742 w 6046730"/>
              <a:gd name="connsiteY4" fmla="*/ 3174821 h 3174821"/>
              <a:gd name="connsiteX5" fmla="*/ 835 w 6046730"/>
              <a:gd name="connsiteY5" fmla="*/ 10970 h 3174821"/>
              <a:gd name="connsiteX6" fmla="*/ 0 w 6046730"/>
              <a:gd name="connsiteY6" fmla="*/ 0 h 3174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46730" h="3174821">
                <a:moveTo>
                  <a:pt x="0" y="0"/>
                </a:moveTo>
                <a:lnTo>
                  <a:pt x="6046730" y="0"/>
                </a:lnTo>
                <a:lnTo>
                  <a:pt x="6046730" y="2091617"/>
                </a:lnTo>
                <a:lnTo>
                  <a:pt x="6000369" y="2142613"/>
                </a:lnTo>
                <a:cubicBezTo>
                  <a:pt x="5362450" y="2780364"/>
                  <a:pt x="4481174" y="3174821"/>
                  <a:pt x="3507742" y="3174821"/>
                </a:cubicBezTo>
                <a:cubicBezTo>
                  <a:pt x="1682558" y="3174821"/>
                  <a:pt x="181355" y="1788058"/>
                  <a:pt x="835" y="1097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B04893F5-27DC-0548-9F96-CADA5491A10C}"/>
              </a:ext>
            </a:extLst>
          </p:cNvPr>
          <p:cNvSpPr/>
          <p:nvPr userDrawn="1"/>
        </p:nvSpPr>
        <p:spPr>
          <a:xfrm>
            <a:off x="428" y="1704265"/>
            <a:ext cx="7588083" cy="5153319"/>
          </a:xfrm>
          <a:custGeom>
            <a:avLst/>
            <a:gdLst/>
            <a:ahLst/>
            <a:cxnLst/>
            <a:rect l="l" t="t" r="r" b="b"/>
            <a:pathLst>
              <a:path w="12513310" h="8498205">
                <a:moveTo>
                  <a:pt x="6225590" y="0"/>
                </a:moveTo>
                <a:lnTo>
                  <a:pt x="0" y="6225590"/>
                </a:lnTo>
                <a:lnTo>
                  <a:pt x="0" y="8498097"/>
                </a:lnTo>
                <a:lnTo>
                  <a:pt x="10302042" y="8498097"/>
                </a:lnTo>
                <a:lnTo>
                  <a:pt x="12512708" y="6287442"/>
                </a:lnTo>
                <a:lnTo>
                  <a:pt x="6225590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2FC04284-6C3B-7E40-974A-92F275ECED1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88001" y="6137493"/>
            <a:ext cx="4230212" cy="457163"/>
          </a:xfrm>
        </p:spPr>
        <p:txBody>
          <a:bodyPr anchor="b"/>
          <a:lstStyle>
            <a:lvl1pPr marL="0" indent="0" algn="l">
              <a:buNone/>
              <a:defRPr sz="130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Name and email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CC54880F-DE0C-1447-AB7B-D481065224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4411" y="263344"/>
            <a:ext cx="1127972" cy="553235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1E8FDE26-AFBA-2949-899B-2337D8F5AED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50246" y="262133"/>
            <a:ext cx="1969221" cy="553235"/>
          </a:xfrm>
        </p:spPr>
        <p:txBody>
          <a:bodyPr anchor="t"/>
          <a:lstStyle>
            <a:lvl1pPr algn="l">
              <a:lnSpc>
                <a:spcPct val="80000"/>
              </a:lnSpc>
              <a:defRPr sz="2200" b="1" i="0">
                <a:solidFill>
                  <a:schemeClr val="tx2"/>
                </a:solidFill>
                <a:latin typeface="Modern Era Bold" panose="02000000000000000000" pitchFamily="2" charset="0"/>
              </a:defRPr>
            </a:lvl1pPr>
          </a:lstStyle>
          <a:p>
            <a:r>
              <a:rPr lang="en-GB" err="1"/>
              <a:t>Iabuk.com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8864E7-8AF5-BA47-86B5-F9C6F60BECC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877345" y="262135"/>
            <a:ext cx="2225012" cy="553235"/>
          </a:xfrm>
        </p:spPr>
        <p:txBody>
          <a:bodyPr/>
          <a:lstStyle>
            <a:lvl1pPr>
              <a:defRPr sz="2200" b="1" i="0">
                <a:solidFill>
                  <a:schemeClr val="tx2"/>
                </a:solidFill>
                <a:latin typeface="Modern Era Bold" panose="02000000000000000000" pitchFamily="2" charset="0"/>
              </a:defRPr>
            </a:lvl1pPr>
          </a:lstStyle>
          <a:p>
            <a:pPr lvl="0"/>
            <a:r>
              <a:rPr lang="en-GB" err="1"/>
              <a:t>info@iabuk.com</a:t>
            </a:r>
            <a:endParaRPr lang="en-GB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AAE13EE-61C9-444F-8D27-B6EAC94F3B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23885" y="6390000"/>
            <a:ext cx="1352116" cy="21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r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endParaRPr lang="en-GB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6E5B897-329D-3E4C-8632-A2D5FC5AA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05368" y="6390000"/>
            <a:ext cx="3610232" cy="216000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</p:spTree>
    <p:extLst>
      <p:ext uri="{BB962C8B-B14F-4D97-AF65-F5344CB8AC3E}">
        <p14:creationId xmlns:p14="http://schemas.microsoft.com/office/powerpoint/2010/main" val="263765387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4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 34">
            <a:extLst>
              <a:ext uri="{FF2B5EF4-FFF2-40B4-BE49-F238E27FC236}">
                <a16:creationId xmlns:a16="http://schemas.microsoft.com/office/drawing/2014/main" id="{F00FFE01-6B74-CC43-AD7C-26F3F3EBF832}"/>
              </a:ext>
            </a:extLst>
          </p:cNvPr>
          <p:cNvSpPr/>
          <p:nvPr userDrawn="1"/>
        </p:nvSpPr>
        <p:spPr>
          <a:xfrm>
            <a:off x="6145269" y="0"/>
            <a:ext cx="6046731" cy="3174821"/>
          </a:xfrm>
          <a:custGeom>
            <a:avLst/>
            <a:gdLst>
              <a:gd name="connsiteX0" fmla="*/ 0 w 6046730"/>
              <a:gd name="connsiteY0" fmla="*/ 0 h 3174821"/>
              <a:gd name="connsiteX1" fmla="*/ 6046730 w 6046730"/>
              <a:gd name="connsiteY1" fmla="*/ 0 h 3174821"/>
              <a:gd name="connsiteX2" fmla="*/ 6046730 w 6046730"/>
              <a:gd name="connsiteY2" fmla="*/ 2091617 h 3174821"/>
              <a:gd name="connsiteX3" fmla="*/ 6000369 w 6046730"/>
              <a:gd name="connsiteY3" fmla="*/ 2142613 h 3174821"/>
              <a:gd name="connsiteX4" fmla="*/ 3507742 w 6046730"/>
              <a:gd name="connsiteY4" fmla="*/ 3174821 h 3174821"/>
              <a:gd name="connsiteX5" fmla="*/ 835 w 6046730"/>
              <a:gd name="connsiteY5" fmla="*/ 10970 h 3174821"/>
              <a:gd name="connsiteX6" fmla="*/ 0 w 6046730"/>
              <a:gd name="connsiteY6" fmla="*/ 0 h 3174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46730" h="3174821">
                <a:moveTo>
                  <a:pt x="0" y="0"/>
                </a:moveTo>
                <a:lnTo>
                  <a:pt x="6046730" y="0"/>
                </a:lnTo>
                <a:lnTo>
                  <a:pt x="6046730" y="2091617"/>
                </a:lnTo>
                <a:lnTo>
                  <a:pt x="6000369" y="2142613"/>
                </a:lnTo>
                <a:cubicBezTo>
                  <a:pt x="5362450" y="2780364"/>
                  <a:pt x="4481174" y="3174821"/>
                  <a:pt x="3507742" y="3174821"/>
                </a:cubicBezTo>
                <a:cubicBezTo>
                  <a:pt x="1682558" y="3174821"/>
                  <a:pt x="181355" y="1788058"/>
                  <a:pt x="835" y="1097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B04893F5-27DC-0548-9F96-CADA5491A10C}"/>
              </a:ext>
            </a:extLst>
          </p:cNvPr>
          <p:cNvSpPr/>
          <p:nvPr userDrawn="1"/>
        </p:nvSpPr>
        <p:spPr>
          <a:xfrm>
            <a:off x="428" y="1704265"/>
            <a:ext cx="7588083" cy="5153319"/>
          </a:xfrm>
          <a:custGeom>
            <a:avLst/>
            <a:gdLst/>
            <a:ahLst/>
            <a:cxnLst/>
            <a:rect l="l" t="t" r="r" b="b"/>
            <a:pathLst>
              <a:path w="12513310" h="8498205">
                <a:moveTo>
                  <a:pt x="6225590" y="0"/>
                </a:moveTo>
                <a:lnTo>
                  <a:pt x="0" y="6225590"/>
                </a:lnTo>
                <a:lnTo>
                  <a:pt x="0" y="8498097"/>
                </a:lnTo>
                <a:lnTo>
                  <a:pt x="10302042" y="8498097"/>
                </a:lnTo>
                <a:lnTo>
                  <a:pt x="12512708" y="6287442"/>
                </a:lnTo>
                <a:lnTo>
                  <a:pt x="6225590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/>
          <a:lstStyle/>
          <a:p>
            <a:endParaRPr sz="663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2FC04284-6C3B-7E40-974A-92F275ECED1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88001" y="6137493"/>
            <a:ext cx="4230212" cy="457163"/>
          </a:xfrm>
        </p:spPr>
        <p:txBody>
          <a:bodyPr anchor="b"/>
          <a:lstStyle>
            <a:lvl1pPr marL="0" indent="0" algn="l">
              <a:buNone/>
              <a:defRPr sz="130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Name and email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CC54880F-DE0C-1447-AB7B-D481065224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4411" y="263344"/>
            <a:ext cx="1127972" cy="553235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1E8FDE26-AFBA-2949-899B-2337D8F5AED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50246" y="262133"/>
            <a:ext cx="1969221" cy="553235"/>
          </a:xfrm>
        </p:spPr>
        <p:txBody>
          <a:bodyPr anchor="t"/>
          <a:lstStyle>
            <a:lvl1pPr algn="l">
              <a:lnSpc>
                <a:spcPct val="80000"/>
              </a:lnSpc>
              <a:defRPr sz="2200" b="1" i="0">
                <a:solidFill>
                  <a:schemeClr val="tx2"/>
                </a:solidFill>
                <a:latin typeface="Modern Era Bold" panose="02000000000000000000" pitchFamily="2" charset="0"/>
              </a:defRPr>
            </a:lvl1pPr>
          </a:lstStyle>
          <a:p>
            <a:r>
              <a:rPr lang="en-GB" err="1"/>
              <a:t>Iabuk.com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8864E7-8AF5-BA47-86B5-F9C6F60BECC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877345" y="262135"/>
            <a:ext cx="2225012" cy="553235"/>
          </a:xfrm>
        </p:spPr>
        <p:txBody>
          <a:bodyPr/>
          <a:lstStyle>
            <a:lvl1pPr>
              <a:defRPr sz="2200" b="1" i="0">
                <a:solidFill>
                  <a:schemeClr val="tx2"/>
                </a:solidFill>
                <a:latin typeface="Modern Era Bold" panose="02000000000000000000" pitchFamily="2" charset="0"/>
              </a:defRPr>
            </a:lvl1pPr>
          </a:lstStyle>
          <a:p>
            <a:pPr lvl="0"/>
            <a:r>
              <a:rPr lang="en-GB" err="1"/>
              <a:t>info@iabuk.com</a:t>
            </a:r>
            <a:endParaRPr lang="en-GB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AAE13EE-61C9-444F-8D27-B6EAC94F3B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23885" y="6390000"/>
            <a:ext cx="1352116" cy="21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r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endParaRPr lang="en-GB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6E5B897-329D-3E4C-8632-A2D5FC5AA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05368" y="6390000"/>
            <a:ext cx="3610232" cy="216000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</p:spTree>
    <p:extLst>
      <p:ext uri="{BB962C8B-B14F-4D97-AF65-F5344CB8AC3E}">
        <p14:creationId xmlns:p14="http://schemas.microsoft.com/office/powerpoint/2010/main" val="2397756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Title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>
            <a:extLst>
              <a:ext uri="{FF2B5EF4-FFF2-40B4-BE49-F238E27FC236}">
                <a16:creationId xmlns:a16="http://schemas.microsoft.com/office/drawing/2014/main" id="{A47B6FD9-837F-B841-A6D4-E1573B21C2A3}"/>
              </a:ext>
            </a:extLst>
          </p:cNvPr>
          <p:cNvSpPr/>
          <p:nvPr userDrawn="1"/>
        </p:nvSpPr>
        <p:spPr>
          <a:xfrm>
            <a:off x="7120869" y="2"/>
            <a:ext cx="5071131" cy="4433831"/>
          </a:xfrm>
          <a:custGeom>
            <a:avLst/>
            <a:gdLst>
              <a:gd name="connsiteX0" fmla="*/ 208899 w 5071130"/>
              <a:gd name="connsiteY0" fmla="*/ 0 h 4433831"/>
              <a:gd name="connsiteX1" fmla="*/ 5071130 w 5071130"/>
              <a:gd name="connsiteY1" fmla="*/ 0 h 4433831"/>
              <a:gd name="connsiteX2" fmla="*/ 5071130 w 5071130"/>
              <a:gd name="connsiteY2" fmla="*/ 3907761 h 4433831"/>
              <a:gd name="connsiteX3" fmla="*/ 4858584 w 5071130"/>
              <a:gd name="connsiteY3" fmla="*/ 4036844 h 4433831"/>
              <a:gd name="connsiteX4" fmla="*/ 3290254 w 5071130"/>
              <a:gd name="connsiteY4" fmla="*/ 4433831 h 4433831"/>
              <a:gd name="connsiteX5" fmla="*/ 0 w 5071130"/>
              <a:gd name="connsiteY5" fmla="*/ 1144648 h 4433831"/>
              <a:gd name="connsiteX6" fmla="*/ 147923 w 5071130"/>
              <a:gd name="connsiteY6" fmla="*/ 166545 h 4433831"/>
              <a:gd name="connsiteX7" fmla="*/ 208899 w 5071130"/>
              <a:gd name="connsiteY7" fmla="*/ 0 h 4433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71130" h="4433831">
                <a:moveTo>
                  <a:pt x="208899" y="0"/>
                </a:moveTo>
                <a:lnTo>
                  <a:pt x="5071130" y="0"/>
                </a:lnTo>
                <a:lnTo>
                  <a:pt x="5071130" y="3907761"/>
                </a:lnTo>
                <a:lnTo>
                  <a:pt x="4858584" y="4036844"/>
                </a:lnTo>
                <a:cubicBezTo>
                  <a:pt x="4392378" y="4290021"/>
                  <a:pt x="3858116" y="4433831"/>
                  <a:pt x="3290254" y="4433831"/>
                </a:cubicBezTo>
                <a:cubicBezTo>
                  <a:pt x="1473097" y="4433831"/>
                  <a:pt x="0" y="2961214"/>
                  <a:pt x="0" y="1144648"/>
                </a:cubicBezTo>
                <a:cubicBezTo>
                  <a:pt x="0" y="804042"/>
                  <a:pt x="51788" y="475528"/>
                  <a:pt x="147923" y="166545"/>
                </a:cubicBezTo>
                <a:lnTo>
                  <a:pt x="20889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D5632EA-A0D1-D646-AA0D-D79A2BF1072F}"/>
              </a:ext>
            </a:extLst>
          </p:cNvPr>
          <p:cNvSpPr/>
          <p:nvPr userDrawn="1"/>
        </p:nvSpPr>
        <p:spPr>
          <a:xfrm>
            <a:off x="0" y="5106980"/>
            <a:ext cx="2582555" cy="1751021"/>
          </a:xfrm>
          <a:custGeom>
            <a:avLst/>
            <a:gdLst>
              <a:gd name="connsiteX0" fmla="*/ 930554 w 2582554"/>
              <a:gd name="connsiteY0" fmla="*/ 0 h 1751021"/>
              <a:gd name="connsiteX1" fmla="*/ 2582554 w 2582554"/>
              <a:gd name="connsiteY1" fmla="*/ 1651463 h 1751021"/>
              <a:gd name="connsiteX2" fmla="*/ 2577525 w 2582554"/>
              <a:gd name="connsiteY2" fmla="*/ 1751021 h 1751021"/>
              <a:gd name="connsiteX3" fmla="*/ 0 w 2582554"/>
              <a:gd name="connsiteY3" fmla="*/ 1751021 h 1751021"/>
              <a:gd name="connsiteX4" fmla="*/ 0 w 2582554"/>
              <a:gd name="connsiteY4" fmla="*/ 287206 h 1751021"/>
              <a:gd name="connsiteX5" fmla="*/ 6905 w 2582554"/>
              <a:gd name="connsiteY5" fmla="*/ 282044 h 1751021"/>
              <a:gd name="connsiteX6" fmla="*/ 930554 w 2582554"/>
              <a:gd name="connsiteY6" fmla="*/ 0 h 1751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554" h="1751021">
                <a:moveTo>
                  <a:pt x="930554" y="0"/>
                </a:moveTo>
                <a:cubicBezTo>
                  <a:pt x="1842928" y="0"/>
                  <a:pt x="2582554" y="739385"/>
                  <a:pt x="2582554" y="1651463"/>
                </a:cubicBezTo>
                <a:lnTo>
                  <a:pt x="2577525" y="1751021"/>
                </a:lnTo>
                <a:lnTo>
                  <a:pt x="0" y="1751021"/>
                </a:lnTo>
                <a:lnTo>
                  <a:pt x="0" y="287206"/>
                </a:lnTo>
                <a:lnTo>
                  <a:pt x="6905" y="282044"/>
                </a:lnTo>
                <a:cubicBezTo>
                  <a:pt x="270566" y="103976"/>
                  <a:pt x="588414" y="0"/>
                  <a:pt x="930554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EEEEEC4-2785-034E-A6DF-41FC231A58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8000" y="360000"/>
            <a:ext cx="11619838" cy="4320000"/>
          </a:xfrm>
        </p:spPr>
        <p:txBody>
          <a:bodyPr/>
          <a:lstStyle>
            <a:lvl1pPr>
              <a:lnSpc>
                <a:spcPct val="80000"/>
              </a:lnSpc>
              <a:defRPr sz="8500"/>
            </a:lvl1pPr>
          </a:lstStyle>
          <a:p>
            <a:r>
              <a:rPr lang="en-GB"/>
              <a:t>03</a:t>
            </a:r>
            <a:br>
              <a:rPr lang="en-GB"/>
            </a:br>
            <a:r>
              <a:rPr lang="en-GB"/>
              <a:t>Section Title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D4CA029A-24A7-E648-B44F-367202E10F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8DD1A0D-A6A5-4D40-B296-ADE087021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001" y="6390000"/>
            <a:ext cx="4660727" cy="216000"/>
          </a:xfrm>
        </p:spPr>
        <p:txBody>
          <a:bodyPr anchor="b"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AACAFDD-1D7A-7044-819E-9CE41772B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11868" y="6390000"/>
            <a:ext cx="768264" cy="216000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385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Title 4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5">
            <a:extLst>
              <a:ext uri="{FF2B5EF4-FFF2-40B4-BE49-F238E27FC236}">
                <a16:creationId xmlns:a16="http://schemas.microsoft.com/office/drawing/2014/main" id="{2AB3198E-1E88-F744-9E04-43C7EDFBC238}"/>
              </a:ext>
            </a:extLst>
          </p:cNvPr>
          <p:cNvSpPr/>
          <p:nvPr userDrawn="1"/>
        </p:nvSpPr>
        <p:spPr>
          <a:xfrm>
            <a:off x="2" y="2"/>
            <a:ext cx="4254501" cy="5667791"/>
          </a:xfrm>
          <a:custGeom>
            <a:avLst/>
            <a:gdLst>
              <a:gd name="connsiteX0" fmla="*/ 0 w 4254501"/>
              <a:gd name="connsiteY0" fmla="*/ 0 h 5667791"/>
              <a:gd name="connsiteX1" fmla="*/ 3969582 w 4254501"/>
              <a:gd name="connsiteY1" fmla="*/ 0 h 5667791"/>
              <a:gd name="connsiteX2" fmla="*/ 4002232 w 4254501"/>
              <a:gd name="connsiteY2" fmla="*/ 82781 h 5667791"/>
              <a:gd name="connsiteX3" fmla="*/ 4254501 w 4254501"/>
              <a:gd name="connsiteY3" fmla="*/ 1511763 h 5667791"/>
              <a:gd name="connsiteX4" fmla="*/ 97120 w 4254501"/>
              <a:gd name="connsiteY4" fmla="*/ 5667791 h 5667791"/>
              <a:gd name="connsiteX5" fmla="*/ 0 w 4254501"/>
              <a:gd name="connsiteY5" fmla="*/ 5665336 h 5667791"/>
              <a:gd name="connsiteX6" fmla="*/ 0 w 4254501"/>
              <a:gd name="connsiteY6" fmla="*/ 0 h 5667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54501" h="5667791">
                <a:moveTo>
                  <a:pt x="0" y="0"/>
                </a:moveTo>
                <a:lnTo>
                  <a:pt x="3969582" y="0"/>
                </a:lnTo>
                <a:lnTo>
                  <a:pt x="4002232" y="82781"/>
                </a:lnTo>
                <a:cubicBezTo>
                  <a:pt x="4165434" y="528360"/>
                  <a:pt x="4254501" y="1009664"/>
                  <a:pt x="4254501" y="1511763"/>
                </a:cubicBezTo>
                <a:cubicBezTo>
                  <a:pt x="4254501" y="3807074"/>
                  <a:pt x="2393178" y="5667791"/>
                  <a:pt x="97120" y="5667791"/>
                </a:cubicBezTo>
                <a:lnTo>
                  <a:pt x="0" y="566533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ED6FF6F-5E6D-324D-B02A-74E59C78B1EE}"/>
              </a:ext>
            </a:extLst>
          </p:cNvPr>
          <p:cNvSpPr/>
          <p:nvPr userDrawn="1"/>
        </p:nvSpPr>
        <p:spPr>
          <a:xfrm>
            <a:off x="8058013" y="5459176"/>
            <a:ext cx="2794031" cy="1398824"/>
          </a:xfrm>
          <a:custGeom>
            <a:avLst/>
            <a:gdLst>
              <a:gd name="connsiteX0" fmla="*/ 1397015 w 2794030"/>
              <a:gd name="connsiteY0" fmla="*/ 0 h 1398824"/>
              <a:gd name="connsiteX1" fmla="*/ 2794030 w 2794030"/>
              <a:gd name="connsiteY1" fmla="*/ 1396560 h 1398824"/>
              <a:gd name="connsiteX2" fmla="*/ 2793916 w 2794030"/>
              <a:gd name="connsiteY2" fmla="*/ 1398824 h 1398824"/>
              <a:gd name="connsiteX3" fmla="*/ 115 w 2794030"/>
              <a:gd name="connsiteY3" fmla="*/ 1398824 h 1398824"/>
              <a:gd name="connsiteX4" fmla="*/ 0 w 2794030"/>
              <a:gd name="connsiteY4" fmla="*/ 1396560 h 1398824"/>
              <a:gd name="connsiteX5" fmla="*/ 1397015 w 2794030"/>
              <a:gd name="connsiteY5" fmla="*/ 0 h 139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94030" h="1398824">
                <a:moveTo>
                  <a:pt x="1397015" y="0"/>
                </a:moveTo>
                <a:cubicBezTo>
                  <a:pt x="2168565" y="0"/>
                  <a:pt x="2794030" y="625261"/>
                  <a:pt x="2794030" y="1396560"/>
                </a:cubicBezTo>
                <a:lnTo>
                  <a:pt x="2793916" y="1398824"/>
                </a:lnTo>
                <a:lnTo>
                  <a:pt x="115" y="1398824"/>
                </a:lnTo>
                <a:lnTo>
                  <a:pt x="0" y="1396560"/>
                </a:lnTo>
                <a:cubicBezTo>
                  <a:pt x="0" y="625261"/>
                  <a:pt x="625465" y="0"/>
                  <a:pt x="1397015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35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2BC4B86-77C3-9641-B508-2E0839EAE5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7999" y="360000"/>
            <a:ext cx="11619839" cy="4320000"/>
          </a:xfrm>
        </p:spPr>
        <p:txBody>
          <a:bodyPr/>
          <a:lstStyle>
            <a:lvl1pPr>
              <a:lnSpc>
                <a:spcPct val="80000"/>
              </a:lnSpc>
              <a:defRPr sz="8500"/>
            </a:lvl1pPr>
          </a:lstStyle>
          <a:p>
            <a:r>
              <a:rPr lang="en-GB"/>
              <a:t>04</a:t>
            </a:r>
            <a:br>
              <a:rPr lang="en-GB"/>
            </a:br>
            <a:r>
              <a:rPr lang="en-GB"/>
              <a:t>Section Title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D91722F-B5BE-0C49-8DD3-5A67D5E6CB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438B349-AC2E-A045-A494-82C266991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001" y="6390000"/>
            <a:ext cx="4660727" cy="216000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B59AD09-7386-404D-80E5-3FA0240F3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11868" y="6390000"/>
            <a:ext cx="768264" cy="216000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42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4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7.xml"/><Relationship Id="rId7" Type="http://schemas.openxmlformats.org/officeDocument/2006/relationships/image" Target="../media/image6.svg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image" Target="../media/image5.png"/><Relationship Id="rId5" Type="http://schemas.openxmlformats.org/officeDocument/2006/relationships/theme" Target="../theme/theme11.xml"/><Relationship Id="rId4" Type="http://schemas.openxmlformats.org/officeDocument/2006/relationships/slideLayout" Target="../slideLayouts/slideLayout7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Relationship Id="rId9" Type="http://schemas.openxmlformats.org/officeDocument/2006/relationships/image" Target="../media/image6.sv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16.xml"/><Relationship Id="rId21" Type="http://schemas.openxmlformats.org/officeDocument/2006/relationships/image" Target="../media/image5.png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20" Type="http://schemas.openxmlformats.org/officeDocument/2006/relationships/theme" Target="../theme/theme4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19" Type="http://schemas.openxmlformats.org/officeDocument/2006/relationships/slideLayout" Target="../slideLayouts/slideLayout3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Relationship Id="rId22" Type="http://schemas.openxmlformats.org/officeDocument/2006/relationships/image" Target="../media/image6.sv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image" Target="../media/image6.svg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37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image" Target="../media/image6.svg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46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53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5.xml"/><Relationship Id="rId4" Type="http://schemas.openxmlformats.org/officeDocument/2006/relationships/slideLayout" Target="../slideLayouts/slideLayout54.xml"/><Relationship Id="rId9" Type="http://schemas.openxmlformats.org/officeDocument/2006/relationships/image" Target="../media/image6.sv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image" Target="../media/image6.sv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0.xml"/><Relationship Id="rId7" Type="http://schemas.openxmlformats.org/officeDocument/2006/relationships/image" Target="../media/image6.svg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image" Target="../media/image5.png"/><Relationship Id="rId5" Type="http://schemas.openxmlformats.org/officeDocument/2006/relationships/theme" Target="../theme/theme9.xml"/><Relationship Id="rId4" Type="http://schemas.openxmlformats.org/officeDocument/2006/relationships/slideLayout" Target="../slideLayouts/slideLayout7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2F2998-7EFA-994E-8ABA-997AD8527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320399"/>
            <a:ext cx="9115200" cy="23868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/>
              <a:t>Presentation </a:t>
            </a:r>
            <a:br>
              <a:rPr lang="en-GB"/>
            </a:br>
            <a:r>
              <a:rPr lang="en-GB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CD0A3D-0B18-F544-9697-32CBEE797D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8000" y="3276000"/>
            <a:ext cx="9115200" cy="158260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2315F-8DAF-DB4B-9F2B-5D5D589EBC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003809" y="6356350"/>
            <a:ext cx="1738952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900" b="0" i="0">
                <a:solidFill>
                  <a:schemeClr val="tx2"/>
                </a:solidFill>
                <a:latin typeface="Modern Era Medium" panose="02000000000000000000" pitchFamily="2" charset="0"/>
              </a:defRPr>
            </a:lvl1pPr>
          </a:lstStyle>
          <a:p>
            <a:endParaRPr lang="en-GB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B71EEA4-A925-CE4B-B9BB-A359767BD2C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808411" y="263344"/>
            <a:ext cx="1130315" cy="55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286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202" r:id="rId3"/>
    <p:sldLayoutId id="2147484203" r:id="rId4"/>
    <p:sldLayoutId id="2147484204" r:id="rId5"/>
  </p:sldLayoutIdLst>
  <p:hf hdr="0" ftr="0" dt="0"/>
  <p:txStyles>
    <p:titleStyle>
      <a:lvl1pPr algn="l" defTabSz="914400" rtl="0" eaLnBrk="1" latinLnBrk="0" hangingPunct="1">
        <a:lnSpc>
          <a:spcPct val="84000"/>
        </a:lnSpc>
        <a:spcBef>
          <a:spcPct val="0"/>
        </a:spcBef>
        <a:buNone/>
        <a:defRPr sz="8400" b="1" i="0" kern="1200" spc="-280" baseline="0">
          <a:solidFill>
            <a:schemeClr val="tx2"/>
          </a:solidFill>
          <a:latin typeface="Modern Era Bold" panose="02000000000000000000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None/>
        <a:defRPr sz="1600" b="0" i="0" kern="1200">
          <a:solidFill>
            <a:schemeClr val="tx2"/>
          </a:solidFill>
          <a:latin typeface="Modern Era Medium" panose="020000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Modern Era" panose="020000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Modern Era" panose="020000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Modern Era" panose="020000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Modern Era" panose="020000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0E275-1541-DF46-9F7A-C3F19791F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6"/>
            <a:ext cx="6480000" cy="646331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 err="1"/>
              <a:t>Pullout</a:t>
            </a:r>
            <a:r>
              <a:rPr lang="en-GB"/>
              <a:t> quotes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4203D-04F8-8248-93FB-60D352650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8001" y="3378201"/>
            <a:ext cx="5807999" cy="2747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C36B6-E9FA-154F-89B4-32EACE6B5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001" y="6390000"/>
            <a:ext cx="4660727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3BFEA-BA5C-BD46-BD6A-8A3E3C122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11868" y="6390000"/>
            <a:ext cx="768264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ctr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E5F112-EC7D-E847-A7CE-77D8CED9280D}"/>
              </a:ext>
            </a:extLst>
          </p:cNvPr>
          <p:cNvSpPr/>
          <p:nvPr userDrawn="1"/>
        </p:nvSpPr>
        <p:spPr>
          <a:xfrm>
            <a:off x="0" y="-1888724"/>
            <a:ext cx="975360" cy="975360"/>
          </a:xfrm>
          <a:prstGeom prst="rect">
            <a:avLst/>
          </a:prstGeom>
          <a:solidFill>
            <a:srgbClr val="0514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051461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7E8544-53E3-F44E-82E9-A01838096BBB}"/>
              </a:ext>
            </a:extLst>
          </p:cNvPr>
          <p:cNvSpPr/>
          <p:nvPr userDrawn="1"/>
        </p:nvSpPr>
        <p:spPr>
          <a:xfrm>
            <a:off x="1107440" y="-1888724"/>
            <a:ext cx="975360" cy="975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46D6A7-C8CA-BB4B-B976-1C6B89C45EBA}"/>
              </a:ext>
            </a:extLst>
          </p:cNvPr>
          <p:cNvSpPr/>
          <p:nvPr userDrawn="1"/>
        </p:nvSpPr>
        <p:spPr>
          <a:xfrm>
            <a:off x="2204720" y="-1888724"/>
            <a:ext cx="975360" cy="975360"/>
          </a:xfrm>
          <a:prstGeom prst="rect">
            <a:avLst/>
          </a:prstGeom>
          <a:solidFill>
            <a:srgbClr val="F2F0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f2f0eb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DC5EA8-20EE-2644-8ED1-87D157B85E79}"/>
              </a:ext>
            </a:extLst>
          </p:cNvPr>
          <p:cNvSpPr/>
          <p:nvPr userDrawn="1"/>
        </p:nvSpPr>
        <p:spPr>
          <a:xfrm>
            <a:off x="3271520" y="-1888724"/>
            <a:ext cx="975360" cy="975360"/>
          </a:xfrm>
          <a:prstGeom prst="rect">
            <a:avLst/>
          </a:prstGeom>
          <a:solidFill>
            <a:srgbClr val="00FF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00ffe3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CA1207-A37E-894D-8050-9FFF29D9863F}"/>
              </a:ext>
            </a:extLst>
          </p:cNvPr>
          <p:cNvSpPr/>
          <p:nvPr userDrawn="1"/>
        </p:nvSpPr>
        <p:spPr>
          <a:xfrm>
            <a:off x="4338320" y="-1562569"/>
            <a:ext cx="649205" cy="649205"/>
          </a:xfrm>
          <a:prstGeom prst="rect">
            <a:avLst/>
          </a:prstGeom>
          <a:solidFill>
            <a:srgbClr val="007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0078f0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FB15A1-51E4-2C42-9538-D03064E89E40}"/>
              </a:ext>
            </a:extLst>
          </p:cNvPr>
          <p:cNvSpPr/>
          <p:nvPr userDrawn="1"/>
        </p:nvSpPr>
        <p:spPr>
          <a:xfrm>
            <a:off x="5075439" y="-1562569"/>
            <a:ext cx="649205" cy="64920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ff00ff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2AADEA-0EE7-2741-A278-98B3110FE96B}"/>
              </a:ext>
            </a:extLst>
          </p:cNvPr>
          <p:cNvSpPr/>
          <p:nvPr userDrawn="1"/>
        </p:nvSpPr>
        <p:spPr>
          <a:xfrm>
            <a:off x="5805794" y="-1562569"/>
            <a:ext cx="649205" cy="649205"/>
          </a:xfrm>
          <a:prstGeom prst="rect">
            <a:avLst/>
          </a:prstGeom>
          <a:solidFill>
            <a:srgbClr val="94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9499ff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9F14B8-9DDD-BB43-8B15-F15C3ACBBA36}"/>
              </a:ext>
            </a:extLst>
          </p:cNvPr>
          <p:cNvSpPr/>
          <p:nvPr userDrawn="1"/>
        </p:nvSpPr>
        <p:spPr>
          <a:xfrm>
            <a:off x="6515860" y="-1562569"/>
            <a:ext cx="649205" cy="649205"/>
          </a:xfrm>
          <a:prstGeom prst="rect">
            <a:avLst/>
          </a:prstGeom>
          <a:solidFill>
            <a:srgbClr val="F2A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f2abff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E6B5D3D-E601-574E-BE1B-470BDB7C5BF1}"/>
              </a:ext>
            </a:extLst>
          </p:cNvPr>
          <p:cNvSpPr/>
          <p:nvPr userDrawn="1"/>
        </p:nvSpPr>
        <p:spPr>
          <a:xfrm>
            <a:off x="7225928" y="-1562569"/>
            <a:ext cx="649205" cy="649205"/>
          </a:xfrm>
          <a:prstGeom prst="rect">
            <a:avLst/>
          </a:prstGeom>
          <a:solidFill>
            <a:srgbClr val="47F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47f01a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00FBDE6-E8E7-404E-AB5A-2F0F1BCBA219}"/>
              </a:ext>
            </a:extLst>
          </p:cNvPr>
          <p:cNvSpPr/>
          <p:nvPr userDrawn="1"/>
        </p:nvSpPr>
        <p:spPr>
          <a:xfrm>
            <a:off x="7935996" y="-1562569"/>
            <a:ext cx="649205" cy="64920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ffd900</a:t>
            </a:r>
          </a:p>
        </p:txBody>
      </p:sp>
      <p:pic>
        <p:nvPicPr>
          <p:cNvPr id="53" name="Graphic 52">
            <a:extLst>
              <a:ext uri="{FF2B5EF4-FFF2-40B4-BE49-F238E27FC236}">
                <a16:creationId xmlns:a16="http://schemas.microsoft.com/office/drawing/2014/main" id="{A1994719-3545-F646-AB63-8B6AF9F6512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559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6" r:id="rId1"/>
    <p:sldLayoutId id="2147484167" r:id="rId2"/>
    <p:sldLayoutId id="2147484168" r:id="rId3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b="1" i="0" kern="1200" spc="-130" baseline="0">
          <a:solidFill>
            <a:schemeClr val="tx1"/>
          </a:solidFill>
          <a:latin typeface="Modern Era Bold" panose="02000000000000000000" pitchFamily="2" charset="0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None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1pPr>
      <a:lvl2pPr marL="143996" indent="-143996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2pPr>
      <a:lvl3pPr marL="287993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3pPr>
      <a:lvl4pPr marL="431989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4pPr>
      <a:lvl5pPr marL="575986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6971">
          <p15:clr>
            <a:srgbClr val="F26B43"/>
          </p15:clr>
        </p15:guide>
        <p15:guide id="5" pos="7501">
          <p15:clr>
            <a:srgbClr val="F26B43"/>
          </p15:clr>
        </p15:guide>
        <p15:guide id="6" pos="179">
          <p15:clr>
            <a:srgbClr val="F26B43"/>
          </p15:clr>
        </p15:guide>
        <p15:guide id="7" orient="horz" pos="4179">
          <p15:clr>
            <a:srgbClr val="F26B43"/>
          </p15:clr>
        </p15:guide>
      </p15:sldGuideLst>
    </p:ext>
  </p:extLst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0E275-1541-DF46-9F7A-C3F19791F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5"/>
            <a:ext cx="6480000" cy="1440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/>
              <a:t>Closing slides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4203D-04F8-8248-93FB-60D352650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8001" y="3378201"/>
            <a:ext cx="5807999" cy="2747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C36B6-E9FA-154F-89B4-32EACE6B5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001" y="6390000"/>
            <a:ext cx="4660727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3BFEA-BA5C-BD46-BD6A-8A3E3C122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11868" y="6390000"/>
            <a:ext cx="768264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ctr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E5F112-EC7D-E847-A7CE-77D8CED9280D}"/>
              </a:ext>
            </a:extLst>
          </p:cNvPr>
          <p:cNvSpPr/>
          <p:nvPr userDrawn="1"/>
        </p:nvSpPr>
        <p:spPr>
          <a:xfrm>
            <a:off x="0" y="-1888724"/>
            <a:ext cx="975360" cy="975360"/>
          </a:xfrm>
          <a:prstGeom prst="rect">
            <a:avLst/>
          </a:prstGeom>
          <a:solidFill>
            <a:srgbClr val="0514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051461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7E8544-53E3-F44E-82E9-A01838096BBB}"/>
              </a:ext>
            </a:extLst>
          </p:cNvPr>
          <p:cNvSpPr/>
          <p:nvPr userDrawn="1"/>
        </p:nvSpPr>
        <p:spPr>
          <a:xfrm>
            <a:off x="1107440" y="-1888724"/>
            <a:ext cx="975360" cy="975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46D6A7-C8CA-BB4B-B976-1C6B89C45EBA}"/>
              </a:ext>
            </a:extLst>
          </p:cNvPr>
          <p:cNvSpPr/>
          <p:nvPr userDrawn="1"/>
        </p:nvSpPr>
        <p:spPr>
          <a:xfrm>
            <a:off x="2204720" y="-1888724"/>
            <a:ext cx="975360" cy="975360"/>
          </a:xfrm>
          <a:prstGeom prst="rect">
            <a:avLst/>
          </a:prstGeom>
          <a:solidFill>
            <a:srgbClr val="F2F0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f2f0eb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DC5EA8-20EE-2644-8ED1-87D157B85E79}"/>
              </a:ext>
            </a:extLst>
          </p:cNvPr>
          <p:cNvSpPr/>
          <p:nvPr userDrawn="1"/>
        </p:nvSpPr>
        <p:spPr>
          <a:xfrm>
            <a:off x="3271520" y="-1888724"/>
            <a:ext cx="975360" cy="975360"/>
          </a:xfrm>
          <a:prstGeom prst="rect">
            <a:avLst/>
          </a:prstGeom>
          <a:solidFill>
            <a:srgbClr val="00FF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00ffe3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CA1207-A37E-894D-8050-9FFF29D9863F}"/>
              </a:ext>
            </a:extLst>
          </p:cNvPr>
          <p:cNvSpPr/>
          <p:nvPr userDrawn="1"/>
        </p:nvSpPr>
        <p:spPr>
          <a:xfrm>
            <a:off x="4338320" y="-1562569"/>
            <a:ext cx="649205" cy="649205"/>
          </a:xfrm>
          <a:prstGeom prst="rect">
            <a:avLst/>
          </a:prstGeom>
          <a:solidFill>
            <a:srgbClr val="007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0078f0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FB15A1-51E4-2C42-9538-D03064E89E40}"/>
              </a:ext>
            </a:extLst>
          </p:cNvPr>
          <p:cNvSpPr/>
          <p:nvPr userDrawn="1"/>
        </p:nvSpPr>
        <p:spPr>
          <a:xfrm>
            <a:off x="5075439" y="-1562569"/>
            <a:ext cx="649205" cy="64920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ff00ff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2AADEA-0EE7-2741-A278-98B3110FE96B}"/>
              </a:ext>
            </a:extLst>
          </p:cNvPr>
          <p:cNvSpPr/>
          <p:nvPr userDrawn="1"/>
        </p:nvSpPr>
        <p:spPr>
          <a:xfrm>
            <a:off x="5805794" y="-1562569"/>
            <a:ext cx="649205" cy="649205"/>
          </a:xfrm>
          <a:prstGeom prst="rect">
            <a:avLst/>
          </a:prstGeom>
          <a:solidFill>
            <a:srgbClr val="94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9499ff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9F14B8-9DDD-BB43-8B15-F15C3ACBBA36}"/>
              </a:ext>
            </a:extLst>
          </p:cNvPr>
          <p:cNvSpPr/>
          <p:nvPr userDrawn="1"/>
        </p:nvSpPr>
        <p:spPr>
          <a:xfrm>
            <a:off x="6515860" y="-1562569"/>
            <a:ext cx="649205" cy="649205"/>
          </a:xfrm>
          <a:prstGeom prst="rect">
            <a:avLst/>
          </a:prstGeom>
          <a:solidFill>
            <a:srgbClr val="F2A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f2abff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E6B5D3D-E601-574E-BE1B-470BDB7C5BF1}"/>
              </a:ext>
            </a:extLst>
          </p:cNvPr>
          <p:cNvSpPr/>
          <p:nvPr userDrawn="1"/>
        </p:nvSpPr>
        <p:spPr>
          <a:xfrm>
            <a:off x="7225928" y="-1562569"/>
            <a:ext cx="649205" cy="649205"/>
          </a:xfrm>
          <a:prstGeom prst="rect">
            <a:avLst/>
          </a:prstGeom>
          <a:solidFill>
            <a:srgbClr val="47F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47f01a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00FBDE6-E8E7-404E-AB5A-2F0F1BCBA219}"/>
              </a:ext>
            </a:extLst>
          </p:cNvPr>
          <p:cNvSpPr/>
          <p:nvPr userDrawn="1"/>
        </p:nvSpPr>
        <p:spPr>
          <a:xfrm>
            <a:off x="7935996" y="-1562569"/>
            <a:ext cx="649205" cy="64920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ffd900</a:t>
            </a:r>
          </a:p>
        </p:txBody>
      </p:sp>
      <p:pic>
        <p:nvPicPr>
          <p:cNvPr id="53" name="Graphic 52">
            <a:extLst>
              <a:ext uri="{FF2B5EF4-FFF2-40B4-BE49-F238E27FC236}">
                <a16:creationId xmlns:a16="http://schemas.microsoft.com/office/drawing/2014/main" id="{A1994719-3545-F646-AB63-8B6AF9F6512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249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79" r:id="rId3"/>
    <p:sldLayoutId id="2147484180" r:id="rId4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b="1" i="0" kern="1200" spc="-130" baseline="0">
          <a:solidFill>
            <a:schemeClr val="tx1"/>
          </a:solidFill>
          <a:latin typeface="Modern Era Bold" panose="02000000000000000000" pitchFamily="2" charset="0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None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1pPr>
      <a:lvl2pPr marL="143996" indent="-143996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2pPr>
      <a:lvl3pPr marL="287993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3pPr>
      <a:lvl4pPr marL="431989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4pPr>
      <a:lvl5pPr marL="575986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6971">
          <p15:clr>
            <a:srgbClr val="F26B43"/>
          </p15:clr>
        </p15:guide>
        <p15:guide id="5" pos="7501">
          <p15:clr>
            <a:srgbClr val="F26B43"/>
          </p15:clr>
        </p15:guide>
        <p15:guide id="6" pos="179">
          <p15:clr>
            <a:srgbClr val="F26B43"/>
          </p15:clr>
        </p15:guide>
        <p15:guide id="7" orient="horz" pos="4179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0E275-1541-DF46-9F7A-C3F19791F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5"/>
            <a:ext cx="11619838" cy="4320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/>
              <a:t>Section Titles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C36B6-E9FA-154F-89B4-32EACE6B5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001" y="6390000"/>
            <a:ext cx="4660727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3BFEA-BA5C-BD46-BD6A-8A3E3C122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11868" y="6390000"/>
            <a:ext cx="768264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ctr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E5F112-EC7D-E847-A7CE-77D8CED9280D}"/>
              </a:ext>
            </a:extLst>
          </p:cNvPr>
          <p:cNvSpPr/>
          <p:nvPr userDrawn="1"/>
        </p:nvSpPr>
        <p:spPr>
          <a:xfrm>
            <a:off x="0" y="-1888724"/>
            <a:ext cx="975360" cy="975360"/>
          </a:xfrm>
          <a:prstGeom prst="rect">
            <a:avLst/>
          </a:prstGeom>
          <a:solidFill>
            <a:srgbClr val="0514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051461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7E8544-53E3-F44E-82E9-A01838096BBB}"/>
              </a:ext>
            </a:extLst>
          </p:cNvPr>
          <p:cNvSpPr/>
          <p:nvPr userDrawn="1"/>
        </p:nvSpPr>
        <p:spPr>
          <a:xfrm>
            <a:off x="1107440" y="-1888724"/>
            <a:ext cx="975360" cy="975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46D6A7-C8CA-BB4B-B976-1C6B89C45EBA}"/>
              </a:ext>
            </a:extLst>
          </p:cNvPr>
          <p:cNvSpPr/>
          <p:nvPr userDrawn="1"/>
        </p:nvSpPr>
        <p:spPr>
          <a:xfrm>
            <a:off x="2204720" y="-1888724"/>
            <a:ext cx="975360" cy="975360"/>
          </a:xfrm>
          <a:prstGeom prst="rect">
            <a:avLst/>
          </a:prstGeom>
          <a:solidFill>
            <a:srgbClr val="F2F0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f2f0eb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DC5EA8-20EE-2644-8ED1-87D157B85E79}"/>
              </a:ext>
            </a:extLst>
          </p:cNvPr>
          <p:cNvSpPr/>
          <p:nvPr userDrawn="1"/>
        </p:nvSpPr>
        <p:spPr>
          <a:xfrm>
            <a:off x="3271520" y="-1888724"/>
            <a:ext cx="975360" cy="975360"/>
          </a:xfrm>
          <a:prstGeom prst="rect">
            <a:avLst/>
          </a:prstGeom>
          <a:solidFill>
            <a:srgbClr val="00FF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00ffe3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CA1207-A37E-894D-8050-9FFF29D9863F}"/>
              </a:ext>
            </a:extLst>
          </p:cNvPr>
          <p:cNvSpPr/>
          <p:nvPr userDrawn="1"/>
        </p:nvSpPr>
        <p:spPr>
          <a:xfrm>
            <a:off x="4338320" y="-1562569"/>
            <a:ext cx="649205" cy="649205"/>
          </a:xfrm>
          <a:prstGeom prst="rect">
            <a:avLst/>
          </a:prstGeom>
          <a:solidFill>
            <a:srgbClr val="007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0078f0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FB15A1-51E4-2C42-9538-D03064E89E40}"/>
              </a:ext>
            </a:extLst>
          </p:cNvPr>
          <p:cNvSpPr/>
          <p:nvPr userDrawn="1"/>
        </p:nvSpPr>
        <p:spPr>
          <a:xfrm>
            <a:off x="5075439" y="-1562569"/>
            <a:ext cx="649205" cy="64920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ff00ff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2AADEA-0EE7-2741-A278-98B3110FE96B}"/>
              </a:ext>
            </a:extLst>
          </p:cNvPr>
          <p:cNvSpPr/>
          <p:nvPr userDrawn="1"/>
        </p:nvSpPr>
        <p:spPr>
          <a:xfrm>
            <a:off x="5805794" y="-1562569"/>
            <a:ext cx="649205" cy="649205"/>
          </a:xfrm>
          <a:prstGeom prst="rect">
            <a:avLst/>
          </a:prstGeom>
          <a:solidFill>
            <a:srgbClr val="94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9499ff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9F14B8-9DDD-BB43-8B15-F15C3ACBBA36}"/>
              </a:ext>
            </a:extLst>
          </p:cNvPr>
          <p:cNvSpPr/>
          <p:nvPr userDrawn="1"/>
        </p:nvSpPr>
        <p:spPr>
          <a:xfrm>
            <a:off x="6515860" y="-1562569"/>
            <a:ext cx="649205" cy="649205"/>
          </a:xfrm>
          <a:prstGeom prst="rect">
            <a:avLst/>
          </a:prstGeom>
          <a:solidFill>
            <a:srgbClr val="F2A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f2abff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E6B5D3D-E601-574E-BE1B-470BDB7C5BF1}"/>
              </a:ext>
            </a:extLst>
          </p:cNvPr>
          <p:cNvSpPr/>
          <p:nvPr userDrawn="1"/>
        </p:nvSpPr>
        <p:spPr>
          <a:xfrm>
            <a:off x="7225928" y="-1562569"/>
            <a:ext cx="649205" cy="649205"/>
          </a:xfrm>
          <a:prstGeom prst="rect">
            <a:avLst/>
          </a:prstGeom>
          <a:solidFill>
            <a:srgbClr val="47F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47f01a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00FBDE6-E8E7-404E-AB5A-2F0F1BCBA219}"/>
              </a:ext>
            </a:extLst>
          </p:cNvPr>
          <p:cNvSpPr/>
          <p:nvPr userDrawn="1"/>
        </p:nvSpPr>
        <p:spPr>
          <a:xfrm>
            <a:off x="7935996" y="-1562569"/>
            <a:ext cx="649205" cy="64920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ffd900</a:t>
            </a:r>
          </a:p>
        </p:txBody>
      </p:sp>
      <p:pic>
        <p:nvPicPr>
          <p:cNvPr id="53" name="Graphic 52">
            <a:extLst>
              <a:ext uri="{FF2B5EF4-FFF2-40B4-BE49-F238E27FC236}">
                <a16:creationId xmlns:a16="http://schemas.microsoft.com/office/drawing/2014/main" id="{A1994719-3545-F646-AB63-8B6AF9F6512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864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8500" b="1" i="0" kern="1200" spc="-280" baseline="0">
          <a:solidFill>
            <a:schemeClr val="tx1"/>
          </a:solidFill>
          <a:latin typeface="Modern Era Bold" panose="02000000000000000000" pitchFamily="2" charset="0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None/>
        <a:defRPr sz="2100" b="0" i="0" kern="1200" spc="-11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1pPr>
      <a:lvl2pPr marL="143996" indent="-143996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2100" b="0" i="0" kern="1200" spc="-11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2pPr>
      <a:lvl3pPr marL="287993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11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3pPr>
      <a:lvl4pPr marL="431989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11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4pPr>
      <a:lvl5pPr marL="575986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11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6971">
          <p15:clr>
            <a:srgbClr val="F26B43"/>
          </p15:clr>
        </p15:guide>
        <p15:guide id="5" pos="7501">
          <p15:clr>
            <a:srgbClr val="F26B43"/>
          </p15:clr>
        </p15:guide>
        <p15:guide id="6" pos="179">
          <p15:clr>
            <a:srgbClr val="F26B43"/>
          </p15:clr>
        </p15:guide>
        <p15:guide id="7" orient="horz" pos="4179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0E275-1541-DF46-9F7A-C3F19791F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6"/>
            <a:ext cx="11619838" cy="646331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/>
              <a:t>Agendas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4203D-04F8-8248-93FB-60D352650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8001" y="3378201"/>
            <a:ext cx="5807999" cy="2747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C36B6-E9FA-154F-89B4-32EACE6B5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001" y="6390000"/>
            <a:ext cx="4660727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3BFEA-BA5C-BD46-BD6A-8A3E3C122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11868" y="6390000"/>
            <a:ext cx="768264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ctr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E5F112-EC7D-E847-A7CE-77D8CED9280D}"/>
              </a:ext>
            </a:extLst>
          </p:cNvPr>
          <p:cNvSpPr/>
          <p:nvPr userDrawn="1"/>
        </p:nvSpPr>
        <p:spPr>
          <a:xfrm>
            <a:off x="0" y="-1888724"/>
            <a:ext cx="975360" cy="975360"/>
          </a:xfrm>
          <a:prstGeom prst="rect">
            <a:avLst/>
          </a:prstGeom>
          <a:solidFill>
            <a:srgbClr val="0514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051461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7E8544-53E3-F44E-82E9-A01838096BBB}"/>
              </a:ext>
            </a:extLst>
          </p:cNvPr>
          <p:cNvSpPr/>
          <p:nvPr userDrawn="1"/>
        </p:nvSpPr>
        <p:spPr>
          <a:xfrm>
            <a:off x="1107440" y="-1888724"/>
            <a:ext cx="975360" cy="975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46D6A7-C8CA-BB4B-B976-1C6B89C45EBA}"/>
              </a:ext>
            </a:extLst>
          </p:cNvPr>
          <p:cNvSpPr/>
          <p:nvPr userDrawn="1"/>
        </p:nvSpPr>
        <p:spPr>
          <a:xfrm>
            <a:off x="2204720" y="-1888724"/>
            <a:ext cx="975360" cy="975360"/>
          </a:xfrm>
          <a:prstGeom prst="rect">
            <a:avLst/>
          </a:prstGeom>
          <a:solidFill>
            <a:srgbClr val="F2F0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f2f0eb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DC5EA8-20EE-2644-8ED1-87D157B85E79}"/>
              </a:ext>
            </a:extLst>
          </p:cNvPr>
          <p:cNvSpPr/>
          <p:nvPr userDrawn="1"/>
        </p:nvSpPr>
        <p:spPr>
          <a:xfrm>
            <a:off x="3271520" y="-1888724"/>
            <a:ext cx="975360" cy="975360"/>
          </a:xfrm>
          <a:prstGeom prst="rect">
            <a:avLst/>
          </a:prstGeom>
          <a:solidFill>
            <a:srgbClr val="00FF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00ffe3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CA1207-A37E-894D-8050-9FFF29D9863F}"/>
              </a:ext>
            </a:extLst>
          </p:cNvPr>
          <p:cNvSpPr/>
          <p:nvPr userDrawn="1"/>
        </p:nvSpPr>
        <p:spPr>
          <a:xfrm>
            <a:off x="4338320" y="-1562569"/>
            <a:ext cx="649205" cy="649205"/>
          </a:xfrm>
          <a:prstGeom prst="rect">
            <a:avLst/>
          </a:prstGeom>
          <a:solidFill>
            <a:srgbClr val="007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0078f0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FB15A1-51E4-2C42-9538-D03064E89E40}"/>
              </a:ext>
            </a:extLst>
          </p:cNvPr>
          <p:cNvSpPr/>
          <p:nvPr userDrawn="1"/>
        </p:nvSpPr>
        <p:spPr>
          <a:xfrm>
            <a:off x="5075439" y="-1562569"/>
            <a:ext cx="649205" cy="64920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ff00ff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2AADEA-0EE7-2741-A278-98B3110FE96B}"/>
              </a:ext>
            </a:extLst>
          </p:cNvPr>
          <p:cNvSpPr/>
          <p:nvPr userDrawn="1"/>
        </p:nvSpPr>
        <p:spPr>
          <a:xfrm>
            <a:off x="5805794" y="-1562569"/>
            <a:ext cx="649205" cy="649205"/>
          </a:xfrm>
          <a:prstGeom prst="rect">
            <a:avLst/>
          </a:prstGeom>
          <a:solidFill>
            <a:srgbClr val="94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9499ff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9F14B8-9DDD-BB43-8B15-F15C3ACBBA36}"/>
              </a:ext>
            </a:extLst>
          </p:cNvPr>
          <p:cNvSpPr/>
          <p:nvPr userDrawn="1"/>
        </p:nvSpPr>
        <p:spPr>
          <a:xfrm>
            <a:off x="6515860" y="-1562569"/>
            <a:ext cx="649205" cy="649205"/>
          </a:xfrm>
          <a:prstGeom prst="rect">
            <a:avLst/>
          </a:prstGeom>
          <a:solidFill>
            <a:srgbClr val="F2A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f2abff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E6B5D3D-E601-574E-BE1B-470BDB7C5BF1}"/>
              </a:ext>
            </a:extLst>
          </p:cNvPr>
          <p:cNvSpPr/>
          <p:nvPr userDrawn="1"/>
        </p:nvSpPr>
        <p:spPr>
          <a:xfrm>
            <a:off x="7225928" y="-1562569"/>
            <a:ext cx="649205" cy="649205"/>
          </a:xfrm>
          <a:prstGeom prst="rect">
            <a:avLst/>
          </a:prstGeom>
          <a:solidFill>
            <a:srgbClr val="47F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47f01a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00FBDE6-E8E7-404E-AB5A-2F0F1BCBA219}"/>
              </a:ext>
            </a:extLst>
          </p:cNvPr>
          <p:cNvSpPr/>
          <p:nvPr userDrawn="1"/>
        </p:nvSpPr>
        <p:spPr>
          <a:xfrm>
            <a:off x="7935996" y="-1562569"/>
            <a:ext cx="649205" cy="64920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ffd900</a:t>
            </a:r>
          </a:p>
        </p:txBody>
      </p:sp>
      <p:pic>
        <p:nvPicPr>
          <p:cNvPr id="53" name="Graphic 52">
            <a:extLst>
              <a:ext uri="{FF2B5EF4-FFF2-40B4-BE49-F238E27FC236}">
                <a16:creationId xmlns:a16="http://schemas.microsoft.com/office/drawing/2014/main" id="{A1994719-3545-F646-AB63-8B6AF9F6512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069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b="1" i="0" kern="1200" spc="-200" baseline="0">
          <a:solidFill>
            <a:schemeClr val="tx1"/>
          </a:solidFill>
          <a:latin typeface="Modern Era Bold" panose="02000000000000000000" pitchFamily="2" charset="0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None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1pPr>
      <a:lvl2pPr marL="143996" indent="-143996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2pPr>
      <a:lvl3pPr marL="287993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3pPr>
      <a:lvl4pPr marL="431989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4pPr>
      <a:lvl5pPr marL="575986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6971">
          <p15:clr>
            <a:srgbClr val="F26B43"/>
          </p15:clr>
        </p15:guide>
        <p15:guide id="5" pos="7501">
          <p15:clr>
            <a:srgbClr val="F26B43"/>
          </p15:clr>
        </p15:guide>
        <p15:guide id="6" pos="179">
          <p15:clr>
            <a:srgbClr val="F26B43"/>
          </p15:clr>
        </p15:guide>
        <p15:guide id="7" orient="horz" pos="4179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0E275-1541-DF46-9F7A-C3F19791F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5"/>
            <a:ext cx="6480000" cy="2520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/>
              <a:t>Page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4203D-04F8-8248-93FB-60D352650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8001" y="3378201"/>
            <a:ext cx="5807999" cy="2747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C36B6-E9FA-154F-89B4-32EACE6B5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001" y="6390000"/>
            <a:ext cx="4660727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3BFEA-BA5C-BD46-BD6A-8A3E3C122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11868" y="6390000"/>
            <a:ext cx="768264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ctr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E5F112-EC7D-E847-A7CE-77D8CED9280D}"/>
              </a:ext>
            </a:extLst>
          </p:cNvPr>
          <p:cNvSpPr/>
          <p:nvPr userDrawn="1"/>
        </p:nvSpPr>
        <p:spPr>
          <a:xfrm>
            <a:off x="0" y="-1888724"/>
            <a:ext cx="975360" cy="975360"/>
          </a:xfrm>
          <a:prstGeom prst="rect">
            <a:avLst/>
          </a:prstGeom>
          <a:solidFill>
            <a:srgbClr val="0514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051461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7E8544-53E3-F44E-82E9-A01838096BBB}"/>
              </a:ext>
            </a:extLst>
          </p:cNvPr>
          <p:cNvSpPr/>
          <p:nvPr userDrawn="1"/>
        </p:nvSpPr>
        <p:spPr>
          <a:xfrm>
            <a:off x="1107440" y="-1888724"/>
            <a:ext cx="975360" cy="975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46D6A7-C8CA-BB4B-B976-1C6B89C45EBA}"/>
              </a:ext>
            </a:extLst>
          </p:cNvPr>
          <p:cNvSpPr/>
          <p:nvPr userDrawn="1"/>
        </p:nvSpPr>
        <p:spPr>
          <a:xfrm>
            <a:off x="2204720" y="-1888724"/>
            <a:ext cx="975360" cy="975360"/>
          </a:xfrm>
          <a:prstGeom prst="rect">
            <a:avLst/>
          </a:prstGeom>
          <a:solidFill>
            <a:srgbClr val="F2F0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f2f0eb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DC5EA8-20EE-2644-8ED1-87D157B85E79}"/>
              </a:ext>
            </a:extLst>
          </p:cNvPr>
          <p:cNvSpPr/>
          <p:nvPr userDrawn="1"/>
        </p:nvSpPr>
        <p:spPr>
          <a:xfrm>
            <a:off x="3271520" y="-1888724"/>
            <a:ext cx="975360" cy="975360"/>
          </a:xfrm>
          <a:prstGeom prst="rect">
            <a:avLst/>
          </a:prstGeom>
          <a:solidFill>
            <a:srgbClr val="00FF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00ffe3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CA1207-A37E-894D-8050-9FFF29D9863F}"/>
              </a:ext>
            </a:extLst>
          </p:cNvPr>
          <p:cNvSpPr/>
          <p:nvPr userDrawn="1"/>
        </p:nvSpPr>
        <p:spPr>
          <a:xfrm>
            <a:off x="4338320" y="-1562569"/>
            <a:ext cx="649205" cy="649205"/>
          </a:xfrm>
          <a:prstGeom prst="rect">
            <a:avLst/>
          </a:prstGeom>
          <a:solidFill>
            <a:srgbClr val="007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0078f0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FB15A1-51E4-2C42-9538-D03064E89E40}"/>
              </a:ext>
            </a:extLst>
          </p:cNvPr>
          <p:cNvSpPr/>
          <p:nvPr userDrawn="1"/>
        </p:nvSpPr>
        <p:spPr>
          <a:xfrm>
            <a:off x="5075439" y="-1562569"/>
            <a:ext cx="649205" cy="64920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ff00ff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2AADEA-0EE7-2741-A278-98B3110FE96B}"/>
              </a:ext>
            </a:extLst>
          </p:cNvPr>
          <p:cNvSpPr/>
          <p:nvPr userDrawn="1"/>
        </p:nvSpPr>
        <p:spPr>
          <a:xfrm>
            <a:off x="5805794" y="-1562569"/>
            <a:ext cx="649205" cy="649205"/>
          </a:xfrm>
          <a:prstGeom prst="rect">
            <a:avLst/>
          </a:prstGeom>
          <a:solidFill>
            <a:srgbClr val="94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9499ff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9F14B8-9DDD-BB43-8B15-F15C3ACBBA36}"/>
              </a:ext>
            </a:extLst>
          </p:cNvPr>
          <p:cNvSpPr/>
          <p:nvPr userDrawn="1"/>
        </p:nvSpPr>
        <p:spPr>
          <a:xfrm>
            <a:off x="6515860" y="-1562569"/>
            <a:ext cx="649205" cy="649205"/>
          </a:xfrm>
          <a:prstGeom prst="rect">
            <a:avLst/>
          </a:prstGeom>
          <a:solidFill>
            <a:srgbClr val="F2A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f2abff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E6B5D3D-E601-574E-BE1B-470BDB7C5BF1}"/>
              </a:ext>
            </a:extLst>
          </p:cNvPr>
          <p:cNvSpPr/>
          <p:nvPr userDrawn="1"/>
        </p:nvSpPr>
        <p:spPr>
          <a:xfrm>
            <a:off x="7225928" y="-1562569"/>
            <a:ext cx="649205" cy="649205"/>
          </a:xfrm>
          <a:prstGeom prst="rect">
            <a:avLst/>
          </a:prstGeom>
          <a:solidFill>
            <a:srgbClr val="47F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47f01a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00FBDE6-E8E7-404E-AB5A-2F0F1BCBA219}"/>
              </a:ext>
            </a:extLst>
          </p:cNvPr>
          <p:cNvSpPr/>
          <p:nvPr userDrawn="1"/>
        </p:nvSpPr>
        <p:spPr>
          <a:xfrm>
            <a:off x="7935996" y="-1562569"/>
            <a:ext cx="649205" cy="64920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ffd900</a:t>
            </a:r>
          </a:p>
        </p:txBody>
      </p:sp>
      <p:pic>
        <p:nvPicPr>
          <p:cNvPr id="53" name="Graphic 52">
            <a:extLst>
              <a:ext uri="{FF2B5EF4-FFF2-40B4-BE49-F238E27FC236}">
                <a16:creationId xmlns:a16="http://schemas.microsoft.com/office/drawing/2014/main" id="{A1994719-3545-F646-AB63-8B6AF9F6512F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51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4205" r:id="rId2"/>
    <p:sldLayoutId id="2147483882" r:id="rId3"/>
    <p:sldLayoutId id="2147483883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  <p:sldLayoutId id="2147484188" r:id="rId12"/>
    <p:sldLayoutId id="2147484189" r:id="rId13"/>
    <p:sldLayoutId id="2147484190" r:id="rId14"/>
    <p:sldLayoutId id="2147484191" r:id="rId15"/>
    <p:sldLayoutId id="2147484115" r:id="rId16"/>
    <p:sldLayoutId id="2147484116" r:id="rId17"/>
    <p:sldLayoutId id="2147484206" r:id="rId18"/>
    <p:sldLayoutId id="2147484207" r:id="rId19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b="1" i="0" kern="1200" spc="-130" baseline="0">
          <a:solidFill>
            <a:schemeClr val="tx1"/>
          </a:solidFill>
          <a:latin typeface="Modern Era Bold" panose="02000000000000000000" pitchFamily="2" charset="0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None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1pPr>
      <a:lvl2pPr marL="143996" indent="-143996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2pPr>
      <a:lvl3pPr marL="287993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3pPr>
      <a:lvl4pPr marL="431989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4pPr>
      <a:lvl5pPr marL="575986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6971">
          <p15:clr>
            <a:srgbClr val="F26B43"/>
          </p15:clr>
        </p15:guide>
        <p15:guide id="5" pos="7501">
          <p15:clr>
            <a:srgbClr val="F26B43"/>
          </p15:clr>
        </p15:guide>
        <p15:guide id="6" pos="179">
          <p15:clr>
            <a:srgbClr val="F26B43"/>
          </p15:clr>
        </p15:guide>
        <p15:guide id="7" orient="horz" pos="4179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0E275-1541-DF46-9F7A-C3F19791F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5"/>
            <a:ext cx="6480000" cy="1440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/>
              <a:t>Two column slides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4203D-04F8-8248-93FB-60D352650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8001" y="3378201"/>
            <a:ext cx="5807999" cy="2747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C36B6-E9FA-154F-89B4-32EACE6B5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001" y="6390000"/>
            <a:ext cx="4660727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3BFEA-BA5C-BD46-BD6A-8A3E3C122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11868" y="6390000"/>
            <a:ext cx="768264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ctr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E5F112-EC7D-E847-A7CE-77D8CED9280D}"/>
              </a:ext>
            </a:extLst>
          </p:cNvPr>
          <p:cNvSpPr/>
          <p:nvPr userDrawn="1"/>
        </p:nvSpPr>
        <p:spPr>
          <a:xfrm>
            <a:off x="0" y="-1888724"/>
            <a:ext cx="975360" cy="975360"/>
          </a:xfrm>
          <a:prstGeom prst="rect">
            <a:avLst/>
          </a:prstGeom>
          <a:solidFill>
            <a:srgbClr val="0514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051461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7E8544-53E3-F44E-82E9-A01838096BBB}"/>
              </a:ext>
            </a:extLst>
          </p:cNvPr>
          <p:cNvSpPr/>
          <p:nvPr userDrawn="1"/>
        </p:nvSpPr>
        <p:spPr>
          <a:xfrm>
            <a:off x="1107440" y="-1888724"/>
            <a:ext cx="975360" cy="975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46D6A7-C8CA-BB4B-B976-1C6B89C45EBA}"/>
              </a:ext>
            </a:extLst>
          </p:cNvPr>
          <p:cNvSpPr/>
          <p:nvPr userDrawn="1"/>
        </p:nvSpPr>
        <p:spPr>
          <a:xfrm>
            <a:off x="2204720" y="-1888724"/>
            <a:ext cx="975360" cy="975360"/>
          </a:xfrm>
          <a:prstGeom prst="rect">
            <a:avLst/>
          </a:prstGeom>
          <a:solidFill>
            <a:srgbClr val="F2F0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f2f0eb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DC5EA8-20EE-2644-8ED1-87D157B85E79}"/>
              </a:ext>
            </a:extLst>
          </p:cNvPr>
          <p:cNvSpPr/>
          <p:nvPr userDrawn="1"/>
        </p:nvSpPr>
        <p:spPr>
          <a:xfrm>
            <a:off x="3271520" y="-1888724"/>
            <a:ext cx="975360" cy="975360"/>
          </a:xfrm>
          <a:prstGeom prst="rect">
            <a:avLst/>
          </a:prstGeom>
          <a:solidFill>
            <a:srgbClr val="00FF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00ffe3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CA1207-A37E-894D-8050-9FFF29D9863F}"/>
              </a:ext>
            </a:extLst>
          </p:cNvPr>
          <p:cNvSpPr/>
          <p:nvPr userDrawn="1"/>
        </p:nvSpPr>
        <p:spPr>
          <a:xfrm>
            <a:off x="4338320" y="-1562569"/>
            <a:ext cx="649205" cy="649205"/>
          </a:xfrm>
          <a:prstGeom prst="rect">
            <a:avLst/>
          </a:prstGeom>
          <a:solidFill>
            <a:srgbClr val="007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0078f0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FB15A1-51E4-2C42-9538-D03064E89E40}"/>
              </a:ext>
            </a:extLst>
          </p:cNvPr>
          <p:cNvSpPr/>
          <p:nvPr userDrawn="1"/>
        </p:nvSpPr>
        <p:spPr>
          <a:xfrm>
            <a:off x="5075439" y="-1562569"/>
            <a:ext cx="649205" cy="64920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ff00ff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2AADEA-0EE7-2741-A278-98B3110FE96B}"/>
              </a:ext>
            </a:extLst>
          </p:cNvPr>
          <p:cNvSpPr/>
          <p:nvPr userDrawn="1"/>
        </p:nvSpPr>
        <p:spPr>
          <a:xfrm>
            <a:off x="5805794" y="-1562569"/>
            <a:ext cx="649205" cy="649205"/>
          </a:xfrm>
          <a:prstGeom prst="rect">
            <a:avLst/>
          </a:prstGeom>
          <a:solidFill>
            <a:srgbClr val="94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9499ff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9F14B8-9DDD-BB43-8B15-F15C3ACBBA36}"/>
              </a:ext>
            </a:extLst>
          </p:cNvPr>
          <p:cNvSpPr/>
          <p:nvPr userDrawn="1"/>
        </p:nvSpPr>
        <p:spPr>
          <a:xfrm>
            <a:off x="6515860" y="-1562569"/>
            <a:ext cx="649205" cy="649205"/>
          </a:xfrm>
          <a:prstGeom prst="rect">
            <a:avLst/>
          </a:prstGeom>
          <a:solidFill>
            <a:srgbClr val="F2A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f2abff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E6B5D3D-E601-574E-BE1B-470BDB7C5BF1}"/>
              </a:ext>
            </a:extLst>
          </p:cNvPr>
          <p:cNvSpPr/>
          <p:nvPr userDrawn="1"/>
        </p:nvSpPr>
        <p:spPr>
          <a:xfrm>
            <a:off x="7225928" y="-1562569"/>
            <a:ext cx="649205" cy="649205"/>
          </a:xfrm>
          <a:prstGeom prst="rect">
            <a:avLst/>
          </a:prstGeom>
          <a:solidFill>
            <a:srgbClr val="47F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47f01a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00FBDE6-E8E7-404E-AB5A-2F0F1BCBA219}"/>
              </a:ext>
            </a:extLst>
          </p:cNvPr>
          <p:cNvSpPr/>
          <p:nvPr userDrawn="1"/>
        </p:nvSpPr>
        <p:spPr>
          <a:xfrm>
            <a:off x="7935996" y="-1562569"/>
            <a:ext cx="649205" cy="64920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ffd900</a:t>
            </a:r>
          </a:p>
        </p:txBody>
      </p:sp>
      <p:pic>
        <p:nvPicPr>
          <p:cNvPr id="53" name="Graphic 52">
            <a:extLst>
              <a:ext uri="{FF2B5EF4-FFF2-40B4-BE49-F238E27FC236}">
                <a16:creationId xmlns:a16="http://schemas.microsoft.com/office/drawing/2014/main" id="{A1994719-3545-F646-AB63-8B6AF9F6512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189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8" r:id="rId1"/>
    <p:sldLayoutId id="2147484119" r:id="rId2"/>
    <p:sldLayoutId id="2147484120" r:id="rId3"/>
    <p:sldLayoutId id="2147484192" r:id="rId4"/>
    <p:sldLayoutId id="2147484193" r:id="rId5"/>
    <p:sldLayoutId id="2147484194" r:id="rId6"/>
    <p:sldLayoutId id="2147484195" r:id="rId7"/>
    <p:sldLayoutId id="2147484196" r:id="rId8"/>
    <p:sldLayoutId id="2147484197" r:id="rId9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b="1" i="0" kern="1200" spc="-130" baseline="0">
          <a:solidFill>
            <a:schemeClr val="tx1"/>
          </a:solidFill>
          <a:latin typeface="Modern Era Bold" panose="02000000000000000000" pitchFamily="2" charset="0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None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1pPr>
      <a:lvl2pPr marL="143996" indent="-143996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2pPr>
      <a:lvl3pPr marL="287993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3pPr>
      <a:lvl4pPr marL="431989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4pPr>
      <a:lvl5pPr marL="575986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6971">
          <p15:clr>
            <a:srgbClr val="F26B43"/>
          </p15:clr>
        </p15:guide>
        <p15:guide id="5" pos="7501">
          <p15:clr>
            <a:srgbClr val="F26B43"/>
          </p15:clr>
        </p15:guide>
        <p15:guide id="6" pos="179">
          <p15:clr>
            <a:srgbClr val="F26B43"/>
          </p15:clr>
        </p15:guide>
        <p15:guide id="7" orient="horz" pos="4179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0E275-1541-DF46-9F7A-C3F19791F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5"/>
            <a:ext cx="6480000" cy="1440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/>
              <a:t>Three column slides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4203D-04F8-8248-93FB-60D352650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8001" y="3378201"/>
            <a:ext cx="5807999" cy="2747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C36B6-E9FA-154F-89B4-32EACE6B5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001" y="6390000"/>
            <a:ext cx="4660727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3BFEA-BA5C-BD46-BD6A-8A3E3C122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11868" y="6390000"/>
            <a:ext cx="768264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ctr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E5F112-EC7D-E847-A7CE-77D8CED9280D}"/>
              </a:ext>
            </a:extLst>
          </p:cNvPr>
          <p:cNvSpPr/>
          <p:nvPr userDrawn="1"/>
        </p:nvSpPr>
        <p:spPr>
          <a:xfrm>
            <a:off x="0" y="-1888724"/>
            <a:ext cx="975360" cy="975360"/>
          </a:xfrm>
          <a:prstGeom prst="rect">
            <a:avLst/>
          </a:prstGeom>
          <a:solidFill>
            <a:srgbClr val="0514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051461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7E8544-53E3-F44E-82E9-A01838096BBB}"/>
              </a:ext>
            </a:extLst>
          </p:cNvPr>
          <p:cNvSpPr/>
          <p:nvPr userDrawn="1"/>
        </p:nvSpPr>
        <p:spPr>
          <a:xfrm>
            <a:off x="1107440" y="-1888724"/>
            <a:ext cx="975360" cy="975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46D6A7-C8CA-BB4B-B976-1C6B89C45EBA}"/>
              </a:ext>
            </a:extLst>
          </p:cNvPr>
          <p:cNvSpPr/>
          <p:nvPr userDrawn="1"/>
        </p:nvSpPr>
        <p:spPr>
          <a:xfrm>
            <a:off x="2204720" y="-1888724"/>
            <a:ext cx="975360" cy="975360"/>
          </a:xfrm>
          <a:prstGeom prst="rect">
            <a:avLst/>
          </a:prstGeom>
          <a:solidFill>
            <a:srgbClr val="F2F0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f2f0eb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DC5EA8-20EE-2644-8ED1-87D157B85E79}"/>
              </a:ext>
            </a:extLst>
          </p:cNvPr>
          <p:cNvSpPr/>
          <p:nvPr userDrawn="1"/>
        </p:nvSpPr>
        <p:spPr>
          <a:xfrm>
            <a:off x="3271520" y="-1888724"/>
            <a:ext cx="975360" cy="975360"/>
          </a:xfrm>
          <a:prstGeom prst="rect">
            <a:avLst/>
          </a:prstGeom>
          <a:solidFill>
            <a:srgbClr val="00FF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00ffe3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CA1207-A37E-894D-8050-9FFF29D9863F}"/>
              </a:ext>
            </a:extLst>
          </p:cNvPr>
          <p:cNvSpPr/>
          <p:nvPr userDrawn="1"/>
        </p:nvSpPr>
        <p:spPr>
          <a:xfrm>
            <a:off x="4338320" y="-1562569"/>
            <a:ext cx="649205" cy="649205"/>
          </a:xfrm>
          <a:prstGeom prst="rect">
            <a:avLst/>
          </a:prstGeom>
          <a:solidFill>
            <a:srgbClr val="007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0078f0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FB15A1-51E4-2C42-9538-D03064E89E40}"/>
              </a:ext>
            </a:extLst>
          </p:cNvPr>
          <p:cNvSpPr/>
          <p:nvPr userDrawn="1"/>
        </p:nvSpPr>
        <p:spPr>
          <a:xfrm>
            <a:off x="5075439" y="-1562569"/>
            <a:ext cx="649205" cy="64920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ff00ff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2AADEA-0EE7-2741-A278-98B3110FE96B}"/>
              </a:ext>
            </a:extLst>
          </p:cNvPr>
          <p:cNvSpPr/>
          <p:nvPr userDrawn="1"/>
        </p:nvSpPr>
        <p:spPr>
          <a:xfrm>
            <a:off x="5805794" y="-1562569"/>
            <a:ext cx="649205" cy="649205"/>
          </a:xfrm>
          <a:prstGeom prst="rect">
            <a:avLst/>
          </a:prstGeom>
          <a:solidFill>
            <a:srgbClr val="94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9499ff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9F14B8-9DDD-BB43-8B15-F15C3ACBBA36}"/>
              </a:ext>
            </a:extLst>
          </p:cNvPr>
          <p:cNvSpPr/>
          <p:nvPr userDrawn="1"/>
        </p:nvSpPr>
        <p:spPr>
          <a:xfrm>
            <a:off x="6515860" y="-1562569"/>
            <a:ext cx="649205" cy="649205"/>
          </a:xfrm>
          <a:prstGeom prst="rect">
            <a:avLst/>
          </a:prstGeom>
          <a:solidFill>
            <a:srgbClr val="F2A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f2abff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E6B5D3D-E601-574E-BE1B-470BDB7C5BF1}"/>
              </a:ext>
            </a:extLst>
          </p:cNvPr>
          <p:cNvSpPr/>
          <p:nvPr userDrawn="1"/>
        </p:nvSpPr>
        <p:spPr>
          <a:xfrm>
            <a:off x="7225928" y="-1562569"/>
            <a:ext cx="649205" cy="649205"/>
          </a:xfrm>
          <a:prstGeom prst="rect">
            <a:avLst/>
          </a:prstGeom>
          <a:solidFill>
            <a:srgbClr val="47F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47f01a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00FBDE6-E8E7-404E-AB5A-2F0F1BCBA219}"/>
              </a:ext>
            </a:extLst>
          </p:cNvPr>
          <p:cNvSpPr/>
          <p:nvPr userDrawn="1"/>
        </p:nvSpPr>
        <p:spPr>
          <a:xfrm>
            <a:off x="7935996" y="-1562569"/>
            <a:ext cx="649205" cy="64920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ffd900</a:t>
            </a:r>
          </a:p>
        </p:txBody>
      </p:sp>
      <p:pic>
        <p:nvPicPr>
          <p:cNvPr id="53" name="Graphic 52">
            <a:extLst>
              <a:ext uri="{FF2B5EF4-FFF2-40B4-BE49-F238E27FC236}">
                <a16:creationId xmlns:a16="http://schemas.microsoft.com/office/drawing/2014/main" id="{A1994719-3545-F646-AB63-8B6AF9F6512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820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23" r:id="rId2"/>
    <p:sldLayoutId id="2147484124" r:id="rId3"/>
    <p:sldLayoutId id="2147484125" r:id="rId4"/>
    <p:sldLayoutId id="2147484126" r:id="rId5"/>
    <p:sldLayoutId id="2147484127" r:id="rId6"/>
    <p:sldLayoutId id="2147484128" r:id="rId7"/>
    <p:sldLayoutId id="2147484129" r:id="rId8"/>
    <p:sldLayoutId id="2147484130" r:id="rId9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b="1" i="0" kern="1200" spc="-130" baseline="0">
          <a:solidFill>
            <a:schemeClr val="tx1"/>
          </a:solidFill>
          <a:latin typeface="Modern Era Bold" panose="02000000000000000000" pitchFamily="2" charset="0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None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1pPr>
      <a:lvl2pPr marL="143996" indent="-143996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2pPr>
      <a:lvl3pPr marL="287993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3pPr>
      <a:lvl4pPr marL="431989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4pPr>
      <a:lvl5pPr marL="575986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6971">
          <p15:clr>
            <a:srgbClr val="F26B43"/>
          </p15:clr>
        </p15:guide>
        <p15:guide id="5" pos="7501">
          <p15:clr>
            <a:srgbClr val="F26B43"/>
          </p15:clr>
        </p15:guide>
        <p15:guide id="6" pos="179">
          <p15:clr>
            <a:srgbClr val="F26B43"/>
          </p15:clr>
        </p15:guide>
        <p15:guide id="7" orient="horz" pos="4179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0E275-1541-DF46-9F7A-C3F19791F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5"/>
            <a:ext cx="6480000" cy="1440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/>
              <a:t>Four column slides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4203D-04F8-8248-93FB-60D352650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8001" y="3378201"/>
            <a:ext cx="5807999" cy="2747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C36B6-E9FA-154F-89B4-32EACE6B5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001" y="6390000"/>
            <a:ext cx="4660727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3BFEA-BA5C-BD46-BD6A-8A3E3C122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11868" y="6390000"/>
            <a:ext cx="768264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ctr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E5F112-EC7D-E847-A7CE-77D8CED9280D}"/>
              </a:ext>
            </a:extLst>
          </p:cNvPr>
          <p:cNvSpPr/>
          <p:nvPr userDrawn="1"/>
        </p:nvSpPr>
        <p:spPr>
          <a:xfrm>
            <a:off x="0" y="-1888724"/>
            <a:ext cx="975360" cy="975360"/>
          </a:xfrm>
          <a:prstGeom prst="rect">
            <a:avLst/>
          </a:prstGeom>
          <a:solidFill>
            <a:srgbClr val="0514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051461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7E8544-53E3-F44E-82E9-A01838096BBB}"/>
              </a:ext>
            </a:extLst>
          </p:cNvPr>
          <p:cNvSpPr/>
          <p:nvPr userDrawn="1"/>
        </p:nvSpPr>
        <p:spPr>
          <a:xfrm>
            <a:off x="1107440" y="-1888724"/>
            <a:ext cx="975360" cy="975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46D6A7-C8CA-BB4B-B976-1C6B89C45EBA}"/>
              </a:ext>
            </a:extLst>
          </p:cNvPr>
          <p:cNvSpPr/>
          <p:nvPr userDrawn="1"/>
        </p:nvSpPr>
        <p:spPr>
          <a:xfrm>
            <a:off x="2204720" y="-1888724"/>
            <a:ext cx="975360" cy="975360"/>
          </a:xfrm>
          <a:prstGeom prst="rect">
            <a:avLst/>
          </a:prstGeom>
          <a:solidFill>
            <a:srgbClr val="F2F0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f2f0eb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DC5EA8-20EE-2644-8ED1-87D157B85E79}"/>
              </a:ext>
            </a:extLst>
          </p:cNvPr>
          <p:cNvSpPr/>
          <p:nvPr userDrawn="1"/>
        </p:nvSpPr>
        <p:spPr>
          <a:xfrm>
            <a:off x="3271520" y="-1888724"/>
            <a:ext cx="975360" cy="975360"/>
          </a:xfrm>
          <a:prstGeom prst="rect">
            <a:avLst/>
          </a:prstGeom>
          <a:solidFill>
            <a:srgbClr val="00FF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00ffe3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CA1207-A37E-894D-8050-9FFF29D9863F}"/>
              </a:ext>
            </a:extLst>
          </p:cNvPr>
          <p:cNvSpPr/>
          <p:nvPr userDrawn="1"/>
        </p:nvSpPr>
        <p:spPr>
          <a:xfrm>
            <a:off x="4338320" y="-1562569"/>
            <a:ext cx="649205" cy="649205"/>
          </a:xfrm>
          <a:prstGeom prst="rect">
            <a:avLst/>
          </a:prstGeom>
          <a:solidFill>
            <a:srgbClr val="007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0078f0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FB15A1-51E4-2C42-9538-D03064E89E40}"/>
              </a:ext>
            </a:extLst>
          </p:cNvPr>
          <p:cNvSpPr/>
          <p:nvPr userDrawn="1"/>
        </p:nvSpPr>
        <p:spPr>
          <a:xfrm>
            <a:off x="5075439" y="-1562569"/>
            <a:ext cx="649205" cy="64920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ff00ff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2AADEA-0EE7-2741-A278-98B3110FE96B}"/>
              </a:ext>
            </a:extLst>
          </p:cNvPr>
          <p:cNvSpPr/>
          <p:nvPr userDrawn="1"/>
        </p:nvSpPr>
        <p:spPr>
          <a:xfrm>
            <a:off x="5805794" y="-1562569"/>
            <a:ext cx="649205" cy="649205"/>
          </a:xfrm>
          <a:prstGeom prst="rect">
            <a:avLst/>
          </a:prstGeom>
          <a:solidFill>
            <a:srgbClr val="94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9499ff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9F14B8-9DDD-BB43-8B15-F15C3ACBBA36}"/>
              </a:ext>
            </a:extLst>
          </p:cNvPr>
          <p:cNvSpPr/>
          <p:nvPr userDrawn="1"/>
        </p:nvSpPr>
        <p:spPr>
          <a:xfrm>
            <a:off x="6515860" y="-1562569"/>
            <a:ext cx="649205" cy="649205"/>
          </a:xfrm>
          <a:prstGeom prst="rect">
            <a:avLst/>
          </a:prstGeom>
          <a:solidFill>
            <a:srgbClr val="F2A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f2abff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E6B5D3D-E601-574E-BE1B-470BDB7C5BF1}"/>
              </a:ext>
            </a:extLst>
          </p:cNvPr>
          <p:cNvSpPr/>
          <p:nvPr userDrawn="1"/>
        </p:nvSpPr>
        <p:spPr>
          <a:xfrm>
            <a:off x="7225928" y="-1562569"/>
            <a:ext cx="649205" cy="649205"/>
          </a:xfrm>
          <a:prstGeom prst="rect">
            <a:avLst/>
          </a:prstGeom>
          <a:solidFill>
            <a:srgbClr val="47F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47f01a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00FBDE6-E8E7-404E-AB5A-2F0F1BCBA219}"/>
              </a:ext>
            </a:extLst>
          </p:cNvPr>
          <p:cNvSpPr/>
          <p:nvPr userDrawn="1"/>
        </p:nvSpPr>
        <p:spPr>
          <a:xfrm>
            <a:off x="7935996" y="-1562569"/>
            <a:ext cx="649205" cy="64920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ffd900</a:t>
            </a:r>
          </a:p>
        </p:txBody>
      </p:sp>
      <p:pic>
        <p:nvPicPr>
          <p:cNvPr id="53" name="Graphic 52">
            <a:extLst>
              <a:ext uri="{FF2B5EF4-FFF2-40B4-BE49-F238E27FC236}">
                <a16:creationId xmlns:a16="http://schemas.microsoft.com/office/drawing/2014/main" id="{A1994719-3545-F646-AB63-8B6AF9F6512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0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2" r:id="rId1"/>
    <p:sldLayoutId id="2147484133" r:id="rId2"/>
    <p:sldLayoutId id="2147484134" r:id="rId3"/>
    <p:sldLayoutId id="2147484135" r:id="rId4"/>
    <p:sldLayoutId id="2147484136" r:id="rId5"/>
    <p:sldLayoutId id="2147484137" r:id="rId6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b="1" i="0" kern="1200" spc="-130" baseline="0">
          <a:solidFill>
            <a:schemeClr val="tx1"/>
          </a:solidFill>
          <a:latin typeface="Modern Era Bold" panose="02000000000000000000" pitchFamily="2" charset="0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None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1pPr>
      <a:lvl2pPr marL="143996" indent="-143996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2pPr>
      <a:lvl3pPr marL="287993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3pPr>
      <a:lvl4pPr marL="431989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4pPr>
      <a:lvl5pPr marL="575986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6971">
          <p15:clr>
            <a:srgbClr val="F26B43"/>
          </p15:clr>
        </p15:guide>
        <p15:guide id="5" pos="7501">
          <p15:clr>
            <a:srgbClr val="F26B43"/>
          </p15:clr>
        </p15:guide>
        <p15:guide id="6" pos="179">
          <p15:clr>
            <a:srgbClr val="F26B43"/>
          </p15:clr>
        </p15:guide>
        <p15:guide id="7" orient="horz" pos="4179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0E275-1541-DF46-9F7A-C3F19791F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5"/>
            <a:ext cx="6480000" cy="1440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/>
              <a:t>Image slides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4203D-04F8-8248-93FB-60D352650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8001" y="3378201"/>
            <a:ext cx="5807999" cy="2747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C36B6-E9FA-154F-89B4-32EACE6B5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001" y="6390000"/>
            <a:ext cx="4660727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3BFEA-BA5C-BD46-BD6A-8A3E3C122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11868" y="6390000"/>
            <a:ext cx="768264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ctr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E5F112-EC7D-E847-A7CE-77D8CED9280D}"/>
              </a:ext>
            </a:extLst>
          </p:cNvPr>
          <p:cNvSpPr/>
          <p:nvPr userDrawn="1"/>
        </p:nvSpPr>
        <p:spPr>
          <a:xfrm>
            <a:off x="0" y="-1888724"/>
            <a:ext cx="975360" cy="975360"/>
          </a:xfrm>
          <a:prstGeom prst="rect">
            <a:avLst/>
          </a:prstGeom>
          <a:solidFill>
            <a:srgbClr val="0514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051461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7E8544-53E3-F44E-82E9-A01838096BBB}"/>
              </a:ext>
            </a:extLst>
          </p:cNvPr>
          <p:cNvSpPr/>
          <p:nvPr userDrawn="1"/>
        </p:nvSpPr>
        <p:spPr>
          <a:xfrm>
            <a:off x="1107440" y="-1888724"/>
            <a:ext cx="975360" cy="975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46D6A7-C8CA-BB4B-B976-1C6B89C45EBA}"/>
              </a:ext>
            </a:extLst>
          </p:cNvPr>
          <p:cNvSpPr/>
          <p:nvPr userDrawn="1"/>
        </p:nvSpPr>
        <p:spPr>
          <a:xfrm>
            <a:off x="2204720" y="-1888724"/>
            <a:ext cx="975360" cy="975360"/>
          </a:xfrm>
          <a:prstGeom prst="rect">
            <a:avLst/>
          </a:prstGeom>
          <a:solidFill>
            <a:srgbClr val="F2F0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f2f0eb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DC5EA8-20EE-2644-8ED1-87D157B85E79}"/>
              </a:ext>
            </a:extLst>
          </p:cNvPr>
          <p:cNvSpPr/>
          <p:nvPr userDrawn="1"/>
        </p:nvSpPr>
        <p:spPr>
          <a:xfrm>
            <a:off x="3271520" y="-1888724"/>
            <a:ext cx="975360" cy="975360"/>
          </a:xfrm>
          <a:prstGeom prst="rect">
            <a:avLst/>
          </a:prstGeom>
          <a:solidFill>
            <a:srgbClr val="00FF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00ffe3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CA1207-A37E-894D-8050-9FFF29D9863F}"/>
              </a:ext>
            </a:extLst>
          </p:cNvPr>
          <p:cNvSpPr/>
          <p:nvPr userDrawn="1"/>
        </p:nvSpPr>
        <p:spPr>
          <a:xfrm>
            <a:off x="4338320" y="-1562569"/>
            <a:ext cx="649205" cy="649205"/>
          </a:xfrm>
          <a:prstGeom prst="rect">
            <a:avLst/>
          </a:prstGeom>
          <a:solidFill>
            <a:srgbClr val="007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0078f0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FB15A1-51E4-2C42-9538-D03064E89E40}"/>
              </a:ext>
            </a:extLst>
          </p:cNvPr>
          <p:cNvSpPr/>
          <p:nvPr userDrawn="1"/>
        </p:nvSpPr>
        <p:spPr>
          <a:xfrm>
            <a:off x="5075439" y="-1562569"/>
            <a:ext cx="649205" cy="64920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ff00ff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2AADEA-0EE7-2741-A278-98B3110FE96B}"/>
              </a:ext>
            </a:extLst>
          </p:cNvPr>
          <p:cNvSpPr/>
          <p:nvPr userDrawn="1"/>
        </p:nvSpPr>
        <p:spPr>
          <a:xfrm>
            <a:off x="5805794" y="-1562569"/>
            <a:ext cx="649205" cy="649205"/>
          </a:xfrm>
          <a:prstGeom prst="rect">
            <a:avLst/>
          </a:prstGeom>
          <a:solidFill>
            <a:srgbClr val="94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9499ff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9F14B8-9DDD-BB43-8B15-F15C3ACBBA36}"/>
              </a:ext>
            </a:extLst>
          </p:cNvPr>
          <p:cNvSpPr/>
          <p:nvPr userDrawn="1"/>
        </p:nvSpPr>
        <p:spPr>
          <a:xfrm>
            <a:off x="6515860" y="-1562569"/>
            <a:ext cx="649205" cy="649205"/>
          </a:xfrm>
          <a:prstGeom prst="rect">
            <a:avLst/>
          </a:prstGeom>
          <a:solidFill>
            <a:srgbClr val="F2A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f2abff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E6B5D3D-E601-574E-BE1B-470BDB7C5BF1}"/>
              </a:ext>
            </a:extLst>
          </p:cNvPr>
          <p:cNvSpPr/>
          <p:nvPr userDrawn="1"/>
        </p:nvSpPr>
        <p:spPr>
          <a:xfrm>
            <a:off x="7225928" y="-1562569"/>
            <a:ext cx="649205" cy="649205"/>
          </a:xfrm>
          <a:prstGeom prst="rect">
            <a:avLst/>
          </a:prstGeom>
          <a:solidFill>
            <a:srgbClr val="47F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47f01a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00FBDE6-E8E7-404E-AB5A-2F0F1BCBA219}"/>
              </a:ext>
            </a:extLst>
          </p:cNvPr>
          <p:cNvSpPr/>
          <p:nvPr userDrawn="1"/>
        </p:nvSpPr>
        <p:spPr>
          <a:xfrm>
            <a:off x="7935996" y="-1562569"/>
            <a:ext cx="649205" cy="64920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ffd900</a:t>
            </a:r>
          </a:p>
        </p:txBody>
      </p:sp>
      <p:pic>
        <p:nvPicPr>
          <p:cNvPr id="53" name="Graphic 52">
            <a:extLst>
              <a:ext uri="{FF2B5EF4-FFF2-40B4-BE49-F238E27FC236}">
                <a16:creationId xmlns:a16="http://schemas.microsoft.com/office/drawing/2014/main" id="{A1994719-3545-F646-AB63-8B6AF9F6512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488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b="1" i="0" kern="1200" spc="-130" baseline="0">
          <a:solidFill>
            <a:schemeClr val="tx1"/>
          </a:solidFill>
          <a:latin typeface="Modern Era Bold" panose="02000000000000000000" pitchFamily="2" charset="0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None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1pPr>
      <a:lvl2pPr marL="143996" indent="-143996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2pPr>
      <a:lvl3pPr marL="287993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3pPr>
      <a:lvl4pPr marL="431989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4pPr>
      <a:lvl5pPr marL="575986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6971">
          <p15:clr>
            <a:srgbClr val="F26B43"/>
          </p15:clr>
        </p15:guide>
        <p15:guide id="5" pos="7501">
          <p15:clr>
            <a:srgbClr val="F26B43"/>
          </p15:clr>
        </p15:guide>
        <p15:guide id="6" pos="179">
          <p15:clr>
            <a:srgbClr val="F26B43"/>
          </p15:clr>
        </p15:guide>
        <p15:guide id="7" orient="horz" pos="4179">
          <p15:clr>
            <a:srgbClr val="F26B43"/>
          </p15:clr>
        </p15:guide>
      </p15:sldGuideLst>
    </p:ext>
  </p:extLst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0E275-1541-DF46-9F7A-C3F19791F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00" y="233235"/>
            <a:ext cx="11619838" cy="900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/>
              <a:t>Charts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4203D-04F8-8248-93FB-60D352650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8001" y="3378201"/>
            <a:ext cx="5807999" cy="2747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C36B6-E9FA-154F-89B4-32EACE6B5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001" y="6390000"/>
            <a:ext cx="4660727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r>
              <a:rPr lang="en-GB"/>
              <a:t>Document name here colours may vary depending on background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3BFEA-BA5C-BD46-BD6A-8A3E3C122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11868" y="6390000"/>
            <a:ext cx="768264" cy="21748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ctr">
              <a:defRPr sz="900" b="0" i="0">
                <a:solidFill>
                  <a:schemeClr val="tx1"/>
                </a:solidFill>
                <a:latin typeface="Modern Era Medium" panose="02000000000000000000" pitchFamily="2" charset="0"/>
              </a:defRPr>
            </a:lvl1pPr>
          </a:lstStyle>
          <a:p>
            <a:fld id="{00494FFB-D93B-3A4F-94BC-3EF367A1D17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E5F112-EC7D-E847-A7CE-77D8CED9280D}"/>
              </a:ext>
            </a:extLst>
          </p:cNvPr>
          <p:cNvSpPr/>
          <p:nvPr userDrawn="1"/>
        </p:nvSpPr>
        <p:spPr>
          <a:xfrm>
            <a:off x="0" y="-1888724"/>
            <a:ext cx="975360" cy="975360"/>
          </a:xfrm>
          <a:prstGeom prst="rect">
            <a:avLst/>
          </a:prstGeom>
          <a:solidFill>
            <a:srgbClr val="0514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051461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7E8544-53E3-F44E-82E9-A01838096BBB}"/>
              </a:ext>
            </a:extLst>
          </p:cNvPr>
          <p:cNvSpPr/>
          <p:nvPr userDrawn="1"/>
        </p:nvSpPr>
        <p:spPr>
          <a:xfrm>
            <a:off x="1107440" y="-1888724"/>
            <a:ext cx="975360" cy="975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46D6A7-C8CA-BB4B-B976-1C6B89C45EBA}"/>
              </a:ext>
            </a:extLst>
          </p:cNvPr>
          <p:cNvSpPr/>
          <p:nvPr userDrawn="1"/>
        </p:nvSpPr>
        <p:spPr>
          <a:xfrm>
            <a:off x="2204720" y="-1888724"/>
            <a:ext cx="975360" cy="975360"/>
          </a:xfrm>
          <a:prstGeom prst="rect">
            <a:avLst/>
          </a:prstGeom>
          <a:solidFill>
            <a:srgbClr val="F2F0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f2f0eb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DC5EA8-20EE-2644-8ED1-87D157B85E79}"/>
              </a:ext>
            </a:extLst>
          </p:cNvPr>
          <p:cNvSpPr/>
          <p:nvPr userDrawn="1"/>
        </p:nvSpPr>
        <p:spPr>
          <a:xfrm>
            <a:off x="3271520" y="-1888724"/>
            <a:ext cx="975360" cy="975360"/>
          </a:xfrm>
          <a:prstGeom prst="rect">
            <a:avLst/>
          </a:prstGeom>
          <a:solidFill>
            <a:srgbClr val="00FF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00ffe3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CA1207-A37E-894D-8050-9FFF29D9863F}"/>
              </a:ext>
            </a:extLst>
          </p:cNvPr>
          <p:cNvSpPr/>
          <p:nvPr userDrawn="1"/>
        </p:nvSpPr>
        <p:spPr>
          <a:xfrm>
            <a:off x="4338320" y="-1562569"/>
            <a:ext cx="649205" cy="649205"/>
          </a:xfrm>
          <a:prstGeom prst="rect">
            <a:avLst/>
          </a:prstGeom>
          <a:solidFill>
            <a:srgbClr val="007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0078f0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FB15A1-51E4-2C42-9538-D03064E89E40}"/>
              </a:ext>
            </a:extLst>
          </p:cNvPr>
          <p:cNvSpPr/>
          <p:nvPr userDrawn="1"/>
        </p:nvSpPr>
        <p:spPr>
          <a:xfrm>
            <a:off x="5075439" y="-1562569"/>
            <a:ext cx="649205" cy="64920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ff00ff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2AADEA-0EE7-2741-A278-98B3110FE96B}"/>
              </a:ext>
            </a:extLst>
          </p:cNvPr>
          <p:cNvSpPr/>
          <p:nvPr userDrawn="1"/>
        </p:nvSpPr>
        <p:spPr>
          <a:xfrm>
            <a:off x="5805794" y="-1562569"/>
            <a:ext cx="649205" cy="649205"/>
          </a:xfrm>
          <a:prstGeom prst="rect">
            <a:avLst/>
          </a:prstGeom>
          <a:solidFill>
            <a:srgbClr val="94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9499ff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9F14B8-9DDD-BB43-8B15-F15C3ACBBA36}"/>
              </a:ext>
            </a:extLst>
          </p:cNvPr>
          <p:cNvSpPr/>
          <p:nvPr userDrawn="1"/>
        </p:nvSpPr>
        <p:spPr>
          <a:xfrm>
            <a:off x="6515860" y="-1562569"/>
            <a:ext cx="649205" cy="649205"/>
          </a:xfrm>
          <a:prstGeom prst="rect">
            <a:avLst/>
          </a:prstGeom>
          <a:solidFill>
            <a:srgbClr val="F2A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f2abff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E6B5D3D-E601-574E-BE1B-470BDB7C5BF1}"/>
              </a:ext>
            </a:extLst>
          </p:cNvPr>
          <p:cNvSpPr/>
          <p:nvPr userDrawn="1"/>
        </p:nvSpPr>
        <p:spPr>
          <a:xfrm>
            <a:off x="7225928" y="-1562569"/>
            <a:ext cx="649205" cy="649205"/>
          </a:xfrm>
          <a:prstGeom prst="rect">
            <a:avLst/>
          </a:prstGeom>
          <a:solidFill>
            <a:srgbClr val="47F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47f01a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00FBDE6-E8E7-404E-AB5A-2F0F1BCBA219}"/>
              </a:ext>
            </a:extLst>
          </p:cNvPr>
          <p:cNvSpPr/>
          <p:nvPr userDrawn="1"/>
        </p:nvSpPr>
        <p:spPr>
          <a:xfrm>
            <a:off x="7935996" y="-1562569"/>
            <a:ext cx="649205" cy="64920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ffd900</a:t>
            </a:r>
          </a:p>
        </p:txBody>
      </p:sp>
      <p:pic>
        <p:nvPicPr>
          <p:cNvPr id="53" name="Graphic 52">
            <a:extLst>
              <a:ext uri="{FF2B5EF4-FFF2-40B4-BE49-F238E27FC236}">
                <a16:creationId xmlns:a16="http://schemas.microsoft.com/office/drawing/2014/main" id="{A1994719-3545-F646-AB63-8B6AF9F6512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344275" y="6314383"/>
            <a:ext cx="597600" cy="29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270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0" r:id="rId1"/>
    <p:sldLayoutId id="2147484154" r:id="rId2"/>
    <p:sldLayoutId id="2147484151" r:id="rId3"/>
    <p:sldLayoutId id="2147484153" r:id="rId4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b="1" i="0" kern="1200" spc="-130" baseline="0">
          <a:solidFill>
            <a:schemeClr val="tx1"/>
          </a:solidFill>
          <a:latin typeface="Modern Era Bold" panose="02000000000000000000" pitchFamily="2" charset="0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None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1pPr>
      <a:lvl2pPr marL="143996" indent="-143996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2pPr>
      <a:lvl3pPr marL="287993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3pPr>
      <a:lvl4pPr marL="431989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4pPr>
      <a:lvl5pPr marL="575986" indent="-143996" algn="l" defTabSz="914377" rtl="0" eaLnBrk="1" latinLnBrk="0" hangingPunct="1">
        <a:lnSpc>
          <a:spcPct val="90000"/>
        </a:lnSpc>
        <a:spcBef>
          <a:spcPts val="400"/>
        </a:spcBef>
        <a:buFont typeface="System Font Regular"/>
        <a:buChar char="-"/>
        <a:defRPr sz="2100" b="0" i="0" kern="1200" spc="-50" baseline="0">
          <a:solidFill>
            <a:schemeClr val="tx1"/>
          </a:solidFill>
          <a:latin typeface="Modern Era Medium" panose="02000000000000000000" pitchFamily="2" charset="0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6971">
          <p15:clr>
            <a:srgbClr val="F26B43"/>
          </p15:clr>
        </p15:guide>
        <p15:guide id="5" pos="7501">
          <p15:clr>
            <a:srgbClr val="F26B43"/>
          </p15:clr>
        </p15:guide>
        <p15:guide id="6" pos="179">
          <p15:clr>
            <a:srgbClr val="F26B43"/>
          </p15:clr>
        </p15:guide>
        <p15:guide id="7" orient="horz" pos="417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>
            <a:extLst>
              <a:ext uri="{FF2B5EF4-FFF2-40B4-BE49-F238E27FC236}">
                <a16:creationId xmlns:a16="http://schemas.microsoft.com/office/drawing/2014/main" id="{D2668398-EC39-0A12-A018-7677F8AA3052}"/>
              </a:ext>
            </a:extLst>
          </p:cNvPr>
          <p:cNvGrpSpPr/>
          <p:nvPr/>
        </p:nvGrpSpPr>
        <p:grpSpPr>
          <a:xfrm>
            <a:off x="150828" y="98046"/>
            <a:ext cx="11836640" cy="6190056"/>
            <a:chOff x="150828" y="98046"/>
            <a:chExt cx="11836640" cy="619005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B6CFFCC-25B6-A209-EF4E-BC25E45B9CC1}"/>
                </a:ext>
              </a:extLst>
            </p:cNvPr>
            <p:cNvSpPr/>
            <p:nvPr/>
          </p:nvSpPr>
          <p:spPr>
            <a:xfrm>
              <a:off x="215811" y="98046"/>
              <a:ext cx="4717136" cy="1034716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>
                  <a:latin typeface="Modern Era Bold" panose="02000000000000000000" pitchFamily="2" charset="0"/>
                </a:rPr>
                <a:t>Best practice principles to maximise digital’s effectiveness across the funnel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61C7D7D-CD94-F9CB-BF92-4B622C64A2EF}"/>
                </a:ext>
              </a:extLst>
            </p:cNvPr>
            <p:cNvSpPr/>
            <p:nvPr/>
          </p:nvSpPr>
          <p:spPr>
            <a:xfrm>
              <a:off x="5017168" y="98046"/>
              <a:ext cx="2265949" cy="1034716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>
                  <a:latin typeface="Modern Era Bold" panose="02000000000000000000" pitchFamily="2" charset="0"/>
                </a:rPr>
                <a:t>Top of the funnel</a:t>
              </a:r>
            </a:p>
            <a:p>
              <a:r>
                <a:rPr lang="en-US" sz="1600" b="1" dirty="0">
                  <a:latin typeface="Modern Era Bold" panose="02000000000000000000" pitchFamily="2" charset="0"/>
                </a:rPr>
                <a:t>(Brand awareness)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57BD760-DEAA-2D12-E341-89C6B0E54326}"/>
                </a:ext>
              </a:extLst>
            </p:cNvPr>
            <p:cNvSpPr/>
            <p:nvPr/>
          </p:nvSpPr>
          <p:spPr>
            <a:xfrm>
              <a:off x="7367338" y="98046"/>
              <a:ext cx="2265949" cy="1034716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>
                  <a:latin typeface="Modern Era Bold" panose="02000000000000000000" pitchFamily="2" charset="0"/>
                </a:rPr>
                <a:t>Middle of the funnel</a:t>
              </a:r>
            </a:p>
            <a:p>
              <a:r>
                <a:rPr lang="en-US" sz="1600" b="1" dirty="0">
                  <a:latin typeface="Modern Era Bold" panose="02000000000000000000" pitchFamily="2" charset="0"/>
                </a:rPr>
                <a:t>(Brand consideration)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8BE65CD-A7FC-BFA0-2D94-99E0EB380EE3}"/>
                </a:ext>
              </a:extLst>
            </p:cNvPr>
            <p:cNvSpPr/>
            <p:nvPr/>
          </p:nvSpPr>
          <p:spPr>
            <a:xfrm>
              <a:off x="9717508" y="99839"/>
              <a:ext cx="2265949" cy="1034716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>
                  <a:latin typeface="Modern Era Bold" panose="02000000000000000000" pitchFamily="2" charset="0"/>
                </a:rPr>
                <a:t>Bottom of the funnel</a:t>
              </a:r>
            </a:p>
            <a:p>
              <a:r>
                <a:rPr lang="en-US" sz="1600" b="1" dirty="0">
                  <a:latin typeface="Modern Era Bold" panose="02000000000000000000" pitchFamily="2" charset="0"/>
                </a:rPr>
                <a:t>(Purchase intent)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7F772CB-A04C-C4AD-4ED1-69E98954B1A2}"/>
                </a:ext>
              </a:extLst>
            </p:cNvPr>
            <p:cNvSpPr/>
            <p:nvPr/>
          </p:nvSpPr>
          <p:spPr>
            <a:xfrm>
              <a:off x="217439" y="1209918"/>
              <a:ext cx="4717136" cy="43760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en-US" sz="1100" dirty="0">
                  <a:latin typeface="Modern Era" panose="02000000000000000000" pitchFamily="2" charset="0"/>
                </a:rPr>
                <a:t>Display is more impactful than video in driving awareness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CAD0770-40D2-D63E-536C-7F2F999BA6EF}"/>
                </a:ext>
              </a:extLst>
            </p:cNvPr>
            <p:cNvSpPr/>
            <p:nvPr/>
          </p:nvSpPr>
          <p:spPr>
            <a:xfrm>
              <a:off x="215811" y="1724681"/>
              <a:ext cx="4717136" cy="43760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en-US" sz="1100" dirty="0">
                  <a:latin typeface="Modern Era" panose="02000000000000000000" pitchFamily="2" charset="0"/>
                </a:rPr>
                <a:t>To drive awareness, ‘noticeability’ of creative is important, especially when it comes to ad recall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7D69B94-89B2-0370-D2D7-03089B2A4A5F}"/>
                </a:ext>
              </a:extLst>
            </p:cNvPr>
            <p:cNvSpPr/>
            <p:nvPr/>
          </p:nvSpPr>
          <p:spPr>
            <a:xfrm>
              <a:off x="217439" y="2239444"/>
              <a:ext cx="4717136" cy="43760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en-US" sz="1100" dirty="0">
                  <a:latin typeface="Modern Era" panose="02000000000000000000" pitchFamily="2" charset="0"/>
                </a:rPr>
                <a:t>Multiple brand cues in terms of colours, imagery, and context heighten awareness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C14445E8-1EC9-5D9C-5445-408F43141944}"/>
                </a:ext>
              </a:extLst>
            </p:cNvPr>
            <p:cNvSpPr/>
            <p:nvPr/>
          </p:nvSpPr>
          <p:spPr>
            <a:xfrm>
              <a:off x="215811" y="2754207"/>
              <a:ext cx="4717136" cy="43760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en-US" sz="1100" dirty="0">
                  <a:latin typeface="Modern Era" panose="02000000000000000000" pitchFamily="2" charset="0"/>
                </a:rPr>
                <a:t>Clear copy style delivers on awareness and consideration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1CAB1F8-6D84-6FD5-146F-5FA72B41C45D}"/>
                </a:ext>
              </a:extLst>
            </p:cNvPr>
            <p:cNvSpPr/>
            <p:nvPr/>
          </p:nvSpPr>
          <p:spPr>
            <a:xfrm>
              <a:off x="217439" y="3260558"/>
              <a:ext cx="4717136" cy="43760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en-US" sz="1100" dirty="0">
                  <a:latin typeface="Modern Era" panose="02000000000000000000" pitchFamily="2" charset="0"/>
                </a:rPr>
                <a:t>Logo presence on every frame is crucial for delivering awareness and consideration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08CFA6A-2AD8-9FE3-685D-D7511C6C2606}"/>
                </a:ext>
              </a:extLst>
            </p:cNvPr>
            <p:cNvSpPr/>
            <p:nvPr/>
          </p:nvSpPr>
          <p:spPr>
            <a:xfrm>
              <a:off x="215811" y="3775321"/>
              <a:ext cx="4717136" cy="43760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en-US" sz="1100" dirty="0">
                  <a:latin typeface="Modern Era" panose="02000000000000000000" pitchFamily="2" charset="0"/>
                </a:rPr>
                <a:t>Adapting and targeting relevant creative to distinct audience groups drives even stronger consideration and purchase intent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177AC21-200C-4B36-9384-1E976958025B}"/>
                </a:ext>
              </a:extLst>
            </p:cNvPr>
            <p:cNvSpPr/>
            <p:nvPr/>
          </p:nvSpPr>
          <p:spPr>
            <a:xfrm>
              <a:off x="217439" y="4290084"/>
              <a:ext cx="4717136" cy="43760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en-US" sz="1100" dirty="0">
                  <a:latin typeface="Modern Era" panose="02000000000000000000" pitchFamily="2" charset="0"/>
                </a:rPr>
                <a:t>Deploying sequential targeting to reinforce a message impacts memory and recall to improve consideration 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84B05FA-CCF9-8797-A0D9-8FA825FE5FA4}"/>
                </a:ext>
              </a:extLst>
            </p:cNvPr>
            <p:cNvSpPr/>
            <p:nvPr/>
          </p:nvSpPr>
          <p:spPr>
            <a:xfrm>
              <a:off x="215811" y="4804847"/>
              <a:ext cx="4717136" cy="43760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en-US" sz="1100" dirty="0">
                  <a:latin typeface="Modern Era" panose="02000000000000000000" pitchFamily="2" charset="0"/>
                </a:rPr>
                <a:t>Using first-party or third-party data improves relevance and engagement with your audiences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67222738-8889-BDCB-6DD7-32E4845D701F}"/>
                </a:ext>
              </a:extLst>
            </p:cNvPr>
            <p:cNvSpPr/>
            <p:nvPr/>
          </p:nvSpPr>
          <p:spPr>
            <a:xfrm>
              <a:off x="215811" y="5319610"/>
              <a:ext cx="4717136" cy="43760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en-US" sz="1100" dirty="0">
                  <a:latin typeface="Modern Era" panose="02000000000000000000" pitchFamily="2" charset="0"/>
                </a:rPr>
                <a:t>Video is more impactful than display in driving consideration and purchase intent 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438C814-E9C7-7DDF-D009-B0568F747022}"/>
                </a:ext>
              </a:extLst>
            </p:cNvPr>
            <p:cNvSpPr/>
            <p:nvPr/>
          </p:nvSpPr>
          <p:spPr>
            <a:xfrm>
              <a:off x="214183" y="5834373"/>
              <a:ext cx="4717136" cy="43760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en-US" sz="1100" dirty="0">
                  <a:latin typeface="Modern Era" panose="02000000000000000000" pitchFamily="2" charset="0"/>
                </a:rPr>
                <a:t>Provoking positive sentiment from your audience improves consideration and purchase intent 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8101A05-A573-ADF9-0DBF-D6530EFF1C03}"/>
                </a:ext>
              </a:extLst>
            </p:cNvPr>
            <p:cNvSpPr/>
            <p:nvPr/>
          </p:nvSpPr>
          <p:spPr>
            <a:xfrm>
              <a:off x="5017168" y="1209918"/>
              <a:ext cx="2265949" cy="4376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Modern Era Bold" panose="02000000000000000000" pitchFamily="2" charset="0"/>
                </a:rPr>
                <a:t>x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975C91D1-F151-7ADC-72BE-1EEB0B38BDC1}"/>
                </a:ext>
              </a:extLst>
            </p:cNvPr>
            <p:cNvSpPr/>
            <p:nvPr/>
          </p:nvSpPr>
          <p:spPr>
            <a:xfrm>
              <a:off x="5017167" y="1727430"/>
              <a:ext cx="2265949" cy="4376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Modern Era Bold" panose="02000000000000000000" pitchFamily="2" charset="0"/>
                </a:rPr>
                <a:t>x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A4BA0660-41B5-9F11-C7DE-2FAD9CE746B4}"/>
                </a:ext>
              </a:extLst>
            </p:cNvPr>
            <p:cNvSpPr/>
            <p:nvPr/>
          </p:nvSpPr>
          <p:spPr>
            <a:xfrm>
              <a:off x="5021178" y="2239444"/>
              <a:ext cx="2265949" cy="4376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Modern Era Bold" panose="02000000000000000000" pitchFamily="2" charset="0"/>
                </a:rPr>
                <a:t>x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382723D6-29AA-1F2A-F24B-91B37AB1D5AD}"/>
                </a:ext>
              </a:extLst>
            </p:cNvPr>
            <p:cNvSpPr/>
            <p:nvPr/>
          </p:nvSpPr>
          <p:spPr>
            <a:xfrm>
              <a:off x="5017167" y="2751458"/>
              <a:ext cx="2265949" cy="4376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Modern Era Bold" panose="02000000000000000000" pitchFamily="2" charset="0"/>
                </a:rPr>
                <a:t>x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C0B59849-306F-3CD8-C811-D58ADD0F1EAB}"/>
                </a:ext>
              </a:extLst>
            </p:cNvPr>
            <p:cNvSpPr/>
            <p:nvPr/>
          </p:nvSpPr>
          <p:spPr>
            <a:xfrm>
              <a:off x="5021178" y="3268970"/>
              <a:ext cx="2265949" cy="43760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Modern Era Bold" panose="02000000000000000000" pitchFamily="2" charset="0"/>
                </a:rPr>
                <a:t>x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827C8ED5-FE3E-4108-FE16-DC9E5AE344CD}"/>
                </a:ext>
              </a:extLst>
            </p:cNvPr>
            <p:cNvSpPr/>
            <p:nvPr/>
          </p:nvSpPr>
          <p:spPr>
            <a:xfrm>
              <a:off x="7373730" y="2751458"/>
              <a:ext cx="2265949" cy="437607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Modern Era Bold" panose="02000000000000000000" pitchFamily="2" charset="0"/>
                </a:rPr>
                <a:t>x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D29FB30B-CD98-02C7-7D87-7780EA490494}"/>
                </a:ext>
              </a:extLst>
            </p:cNvPr>
            <p:cNvSpPr/>
            <p:nvPr/>
          </p:nvSpPr>
          <p:spPr>
            <a:xfrm>
              <a:off x="7373729" y="3268970"/>
              <a:ext cx="2265949" cy="437607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Modern Era Bold" panose="02000000000000000000" pitchFamily="2" charset="0"/>
                </a:rPr>
                <a:t>x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5745E23-CEE6-306F-4283-D5C74C2BB9E9}"/>
                </a:ext>
              </a:extLst>
            </p:cNvPr>
            <p:cNvSpPr/>
            <p:nvPr/>
          </p:nvSpPr>
          <p:spPr>
            <a:xfrm>
              <a:off x="7377740" y="3780984"/>
              <a:ext cx="2265949" cy="437607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Modern Era Bold" panose="02000000000000000000" pitchFamily="2" charset="0"/>
                </a:rPr>
                <a:t>x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F6FD38E0-CE35-27F6-207A-09AF763F5A2C}"/>
                </a:ext>
              </a:extLst>
            </p:cNvPr>
            <p:cNvSpPr/>
            <p:nvPr/>
          </p:nvSpPr>
          <p:spPr>
            <a:xfrm>
              <a:off x="7373729" y="4292998"/>
              <a:ext cx="2265949" cy="437607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Modern Era Bold" panose="02000000000000000000" pitchFamily="2" charset="0"/>
                </a:rPr>
                <a:t>x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62E2CAD-9342-2220-1CB8-86891DD2721D}"/>
                </a:ext>
              </a:extLst>
            </p:cNvPr>
            <p:cNvSpPr/>
            <p:nvPr/>
          </p:nvSpPr>
          <p:spPr>
            <a:xfrm>
              <a:off x="7377740" y="4810510"/>
              <a:ext cx="2265949" cy="437607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Modern Era Bold" panose="02000000000000000000" pitchFamily="2" charset="0"/>
                </a:rPr>
                <a:t>x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5944936-C03E-6987-78CE-DE7D361DBBB8}"/>
                </a:ext>
              </a:extLst>
            </p:cNvPr>
            <p:cNvSpPr/>
            <p:nvPr/>
          </p:nvSpPr>
          <p:spPr>
            <a:xfrm>
              <a:off x="7373729" y="5325273"/>
              <a:ext cx="2265949" cy="437607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Modern Era Bold" panose="02000000000000000000" pitchFamily="2" charset="0"/>
                </a:rPr>
                <a:t>x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0544EB2C-6EB8-F5D8-D3CD-7020D0AB74F1}"/>
                </a:ext>
              </a:extLst>
            </p:cNvPr>
            <p:cNvSpPr/>
            <p:nvPr/>
          </p:nvSpPr>
          <p:spPr>
            <a:xfrm>
              <a:off x="7377740" y="5842785"/>
              <a:ext cx="2265949" cy="437607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Modern Era Bold" panose="02000000000000000000" pitchFamily="2" charset="0"/>
                </a:rPr>
                <a:t>x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8BC9B989-84EB-7B96-EEA8-CA3DFA3C2B6B}"/>
                </a:ext>
              </a:extLst>
            </p:cNvPr>
            <p:cNvSpPr/>
            <p:nvPr/>
          </p:nvSpPr>
          <p:spPr>
            <a:xfrm>
              <a:off x="9721519" y="3780984"/>
              <a:ext cx="2265949" cy="437607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Modern Era Bold" panose="02000000000000000000" pitchFamily="2" charset="0"/>
                </a:rPr>
                <a:t>x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0FE00A39-B3B4-3234-56B4-9AC5BC273C6A}"/>
                </a:ext>
              </a:extLst>
            </p:cNvPr>
            <p:cNvSpPr/>
            <p:nvPr/>
          </p:nvSpPr>
          <p:spPr>
            <a:xfrm>
              <a:off x="9717508" y="4292998"/>
              <a:ext cx="2265949" cy="437607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Modern Era Bold" panose="02000000000000000000" pitchFamily="2" charset="0"/>
                </a:rPr>
                <a:t>x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033EA457-4E37-82EC-141E-45ABC43DA902}"/>
                </a:ext>
              </a:extLst>
            </p:cNvPr>
            <p:cNvSpPr/>
            <p:nvPr/>
          </p:nvSpPr>
          <p:spPr>
            <a:xfrm>
              <a:off x="9721519" y="4810510"/>
              <a:ext cx="2265949" cy="437607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Modern Era Bold" panose="02000000000000000000" pitchFamily="2" charset="0"/>
                </a:rPr>
                <a:t>x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71706617-A9A4-6CC7-A997-42FF16C5C076}"/>
                </a:ext>
              </a:extLst>
            </p:cNvPr>
            <p:cNvSpPr/>
            <p:nvPr/>
          </p:nvSpPr>
          <p:spPr>
            <a:xfrm>
              <a:off x="9717508" y="5325273"/>
              <a:ext cx="2265949" cy="437607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Modern Era Bold" panose="02000000000000000000" pitchFamily="2" charset="0"/>
                </a:rPr>
                <a:t>x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710C16B6-13F3-F3FB-1115-D5AF095F4B9D}"/>
                </a:ext>
              </a:extLst>
            </p:cNvPr>
            <p:cNvSpPr/>
            <p:nvPr/>
          </p:nvSpPr>
          <p:spPr>
            <a:xfrm>
              <a:off x="9721519" y="5842785"/>
              <a:ext cx="2265949" cy="437607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  <a:latin typeface="Modern Era Bold" panose="02000000000000000000" pitchFamily="2" charset="0"/>
                </a:rPr>
                <a:t>x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040C1A0D-AB17-3330-BC07-75D9759032EC}"/>
                </a:ext>
              </a:extLst>
            </p:cNvPr>
            <p:cNvSpPr/>
            <p:nvPr/>
          </p:nvSpPr>
          <p:spPr>
            <a:xfrm>
              <a:off x="357808" y="1218330"/>
              <a:ext cx="279866" cy="4376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latin typeface="Modern Era Bold" panose="02000000000000000000" pitchFamily="2" charset="0"/>
                </a:rPr>
                <a:t>1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73360260-42D2-5576-B9D5-562A6AE4DE26}"/>
                </a:ext>
              </a:extLst>
            </p:cNvPr>
            <p:cNvSpPr/>
            <p:nvPr/>
          </p:nvSpPr>
          <p:spPr>
            <a:xfrm>
              <a:off x="357808" y="1733093"/>
              <a:ext cx="279866" cy="4376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latin typeface="Modern Era Bold" panose="02000000000000000000" pitchFamily="2" charset="0"/>
                </a:rPr>
                <a:t>2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E4A566C0-19E2-338D-8CEA-A2E5CCE6B221}"/>
                </a:ext>
              </a:extLst>
            </p:cNvPr>
            <p:cNvSpPr/>
            <p:nvPr/>
          </p:nvSpPr>
          <p:spPr>
            <a:xfrm>
              <a:off x="357808" y="2257612"/>
              <a:ext cx="279866" cy="4376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latin typeface="Modern Era Bold" panose="02000000000000000000" pitchFamily="2" charset="0"/>
                </a:rPr>
                <a:t>3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83059C97-4F67-8140-C35D-5B24E6259C91}"/>
                </a:ext>
              </a:extLst>
            </p:cNvPr>
            <p:cNvSpPr/>
            <p:nvPr/>
          </p:nvSpPr>
          <p:spPr>
            <a:xfrm>
              <a:off x="357808" y="2777253"/>
              <a:ext cx="279866" cy="4376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latin typeface="Modern Era Bold" panose="02000000000000000000" pitchFamily="2" charset="0"/>
                </a:rPr>
                <a:t>4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408A6D5A-FC0C-9CAB-B6C1-94CC80343A15}"/>
                </a:ext>
              </a:extLst>
            </p:cNvPr>
            <p:cNvSpPr/>
            <p:nvPr/>
          </p:nvSpPr>
          <p:spPr>
            <a:xfrm>
              <a:off x="357808" y="3277382"/>
              <a:ext cx="279866" cy="4376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latin typeface="Modern Era Bold" panose="02000000000000000000" pitchFamily="2" charset="0"/>
                </a:rPr>
                <a:t>5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AA5F83A-B021-4F79-FFA4-DC3A101A04F8}"/>
                </a:ext>
              </a:extLst>
            </p:cNvPr>
            <p:cNvSpPr/>
            <p:nvPr/>
          </p:nvSpPr>
          <p:spPr>
            <a:xfrm>
              <a:off x="357808" y="3801901"/>
              <a:ext cx="279866" cy="4376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latin typeface="Modern Era Bold" panose="02000000000000000000" pitchFamily="2" charset="0"/>
                </a:rPr>
                <a:t>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FD024434-E40D-2F8F-0D35-4A9FE821CAE6}"/>
                </a:ext>
              </a:extLst>
            </p:cNvPr>
            <p:cNvSpPr/>
            <p:nvPr/>
          </p:nvSpPr>
          <p:spPr>
            <a:xfrm>
              <a:off x="343395" y="4303137"/>
              <a:ext cx="279866" cy="4376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latin typeface="Modern Era Bold" panose="02000000000000000000" pitchFamily="2" charset="0"/>
                </a:rPr>
                <a:t>7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DB6AFBAB-0C99-2063-9BED-4C83D4281412}"/>
                </a:ext>
              </a:extLst>
            </p:cNvPr>
            <p:cNvSpPr/>
            <p:nvPr/>
          </p:nvSpPr>
          <p:spPr>
            <a:xfrm>
              <a:off x="357808" y="4831427"/>
              <a:ext cx="279866" cy="4376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latin typeface="Modern Era Bold" panose="02000000000000000000" pitchFamily="2" charset="0"/>
                </a:rPr>
                <a:t>8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D0B5099B-D502-D1DB-46DD-5D5D9F5B1866}"/>
                </a:ext>
              </a:extLst>
            </p:cNvPr>
            <p:cNvSpPr/>
            <p:nvPr/>
          </p:nvSpPr>
          <p:spPr>
            <a:xfrm>
              <a:off x="357808" y="5346190"/>
              <a:ext cx="279866" cy="4376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latin typeface="Modern Era Bold" panose="02000000000000000000" pitchFamily="2" charset="0"/>
                </a:rPr>
                <a:t>9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8241D562-A054-5DA7-3FCB-FB4D68F8380D}"/>
                </a:ext>
              </a:extLst>
            </p:cNvPr>
            <p:cNvSpPr/>
            <p:nvPr/>
          </p:nvSpPr>
          <p:spPr>
            <a:xfrm>
              <a:off x="150828" y="5850495"/>
              <a:ext cx="693825" cy="4376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latin typeface="Modern Era Bold" panose="02000000000000000000" pitchFamily="2" charset="0"/>
                </a:rPr>
                <a:t>10</a:t>
              </a:r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E69CB2B5-64EF-E87D-7B46-701D37FAA601}"/>
              </a:ext>
            </a:extLst>
          </p:cNvPr>
          <p:cNvSpPr txBox="1"/>
          <p:nvPr/>
        </p:nvSpPr>
        <p:spPr>
          <a:xfrm>
            <a:off x="7489372" y="6642556"/>
            <a:ext cx="492353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>
                <a:solidFill>
                  <a:schemeClr val="bg1"/>
                </a:solidFill>
                <a:latin typeface="Modern Era" panose="02000000000000000000" pitchFamily="2" charset="0"/>
              </a:rPr>
              <a:t>Data Source: IAB UK ‘The Role of Digital Advertising across the Advertising Funnel’ study, 2022. </a:t>
            </a:r>
            <a:endParaRPr lang="en-US" sz="800" dirty="0">
              <a:solidFill>
                <a:schemeClr val="bg1"/>
              </a:solidFill>
              <a:latin typeface="Modern Er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333950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s ">
  <a:themeElements>
    <a:clrScheme name="IAB 2022">
      <a:dk1>
        <a:srgbClr val="051461"/>
      </a:dk1>
      <a:lt1>
        <a:srgbClr val="FFFFFF"/>
      </a:lt1>
      <a:dk2>
        <a:srgbClr val="F2F0EB"/>
      </a:dk2>
      <a:lt2>
        <a:srgbClr val="00FFE3"/>
      </a:lt2>
      <a:accent1>
        <a:srgbClr val="0078F0"/>
      </a:accent1>
      <a:accent2>
        <a:srgbClr val="FF00FF"/>
      </a:accent2>
      <a:accent3>
        <a:srgbClr val="9399FF"/>
      </a:accent3>
      <a:accent4>
        <a:srgbClr val="F2ABFF"/>
      </a:accent4>
      <a:accent5>
        <a:srgbClr val="47F01A"/>
      </a:accent5>
      <a:accent6>
        <a:srgbClr val="FFD900"/>
      </a:accent6>
      <a:hlink>
        <a:srgbClr val="FF00FF"/>
      </a:hlink>
      <a:folHlink>
        <a:srgbClr val="00FFE3"/>
      </a:folHlink>
    </a:clrScheme>
    <a:fontScheme name="IAB Template">
      <a:majorFont>
        <a:latin typeface="Modern Era Bold"/>
        <a:ea typeface=""/>
        <a:cs typeface=""/>
      </a:majorFont>
      <a:minorFont>
        <a:latin typeface="Modern Era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522CC493-7F03-A649-A41E-D7832AC66763}" vid="{4D0D3667-3C11-F046-8997-D239B236B7FA}"/>
    </a:ext>
  </a:extLst>
</a:theme>
</file>

<file path=ppt/theme/theme10.xml><?xml version="1.0" encoding="utf-8"?>
<a:theme xmlns:a="http://schemas.openxmlformats.org/drawingml/2006/main" name="Pull out quotes">
  <a:themeElements>
    <a:clrScheme name="IAB 2022">
      <a:dk1>
        <a:srgbClr val="051461"/>
      </a:dk1>
      <a:lt1>
        <a:srgbClr val="FFFFFF"/>
      </a:lt1>
      <a:dk2>
        <a:srgbClr val="F2F0EB"/>
      </a:dk2>
      <a:lt2>
        <a:srgbClr val="00FFE3"/>
      </a:lt2>
      <a:accent1>
        <a:srgbClr val="0078F0"/>
      </a:accent1>
      <a:accent2>
        <a:srgbClr val="FF00FF"/>
      </a:accent2>
      <a:accent3>
        <a:srgbClr val="9399FF"/>
      </a:accent3>
      <a:accent4>
        <a:srgbClr val="F2ABFF"/>
      </a:accent4>
      <a:accent5>
        <a:srgbClr val="47F01A"/>
      </a:accent5>
      <a:accent6>
        <a:srgbClr val="FFD900"/>
      </a:accent6>
      <a:hlink>
        <a:srgbClr val="FF00FF"/>
      </a:hlink>
      <a:folHlink>
        <a:srgbClr val="00FFE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3" id="{522CC493-7F03-A649-A41E-D7832AC66763}" vid="{2C090C1A-D184-1743-A510-FC2F292005CA}"/>
    </a:ext>
  </a:extLst>
</a:theme>
</file>

<file path=ppt/theme/theme11.xml><?xml version="1.0" encoding="utf-8"?>
<a:theme xmlns:a="http://schemas.openxmlformats.org/drawingml/2006/main" name="Closing slides ">
  <a:themeElements>
    <a:clrScheme name="IAB 2022">
      <a:dk1>
        <a:srgbClr val="051461"/>
      </a:dk1>
      <a:lt1>
        <a:srgbClr val="FFFFFF"/>
      </a:lt1>
      <a:dk2>
        <a:srgbClr val="F2F0EB"/>
      </a:dk2>
      <a:lt2>
        <a:srgbClr val="00FFE3"/>
      </a:lt2>
      <a:accent1>
        <a:srgbClr val="0078F0"/>
      </a:accent1>
      <a:accent2>
        <a:srgbClr val="FF00FF"/>
      </a:accent2>
      <a:accent3>
        <a:srgbClr val="9399FF"/>
      </a:accent3>
      <a:accent4>
        <a:srgbClr val="F2ABFF"/>
      </a:accent4>
      <a:accent5>
        <a:srgbClr val="47F01A"/>
      </a:accent5>
      <a:accent6>
        <a:srgbClr val="FFD900"/>
      </a:accent6>
      <a:hlink>
        <a:srgbClr val="FF00FF"/>
      </a:hlink>
      <a:folHlink>
        <a:srgbClr val="00FFE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3" id="{522CC493-7F03-A649-A41E-D7832AC66763}" vid="{94FE5FAC-2D8F-E24E-8DC3-B2CEC23E7118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ection title slides">
  <a:themeElements>
    <a:clrScheme name="IAB 2022">
      <a:dk1>
        <a:srgbClr val="051461"/>
      </a:dk1>
      <a:lt1>
        <a:srgbClr val="FFFFFF"/>
      </a:lt1>
      <a:dk2>
        <a:srgbClr val="F2F0EB"/>
      </a:dk2>
      <a:lt2>
        <a:srgbClr val="00FFE3"/>
      </a:lt2>
      <a:accent1>
        <a:srgbClr val="0078F0"/>
      </a:accent1>
      <a:accent2>
        <a:srgbClr val="FF00FF"/>
      </a:accent2>
      <a:accent3>
        <a:srgbClr val="9399FF"/>
      </a:accent3>
      <a:accent4>
        <a:srgbClr val="F2ABFF"/>
      </a:accent4>
      <a:accent5>
        <a:srgbClr val="47F01A"/>
      </a:accent5>
      <a:accent6>
        <a:srgbClr val="FFD900"/>
      </a:accent6>
      <a:hlink>
        <a:srgbClr val="FF00FF"/>
      </a:hlink>
      <a:folHlink>
        <a:srgbClr val="00FFE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3" id="{522CC493-7F03-A649-A41E-D7832AC66763}" vid="{09CB1947-9AC8-E942-ADC8-D761C72E3C71}"/>
    </a:ext>
  </a:extLst>
</a:theme>
</file>

<file path=ppt/theme/theme3.xml><?xml version="1.0" encoding="utf-8"?>
<a:theme xmlns:a="http://schemas.openxmlformats.org/drawingml/2006/main" name="Agenda">
  <a:themeElements>
    <a:clrScheme name="IAB 2022">
      <a:dk1>
        <a:srgbClr val="051461"/>
      </a:dk1>
      <a:lt1>
        <a:srgbClr val="FFFFFF"/>
      </a:lt1>
      <a:dk2>
        <a:srgbClr val="F2F0EB"/>
      </a:dk2>
      <a:lt2>
        <a:srgbClr val="00FFE3"/>
      </a:lt2>
      <a:accent1>
        <a:srgbClr val="0078F0"/>
      </a:accent1>
      <a:accent2>
        <a:srgbClr val="FF00FF"/>
      </a:accent2>
      <a:accent3>
        <a:srgbClr val="9399FF"/>
      </a:accent3>
      <a:accent4>
        <a:srgbClr val="F2ABFF"/>
      </a:accent4>
      <a:accent5>
        <a:srgbClr val="47F01A"/>
      </a:accent5>
      <a:accent6>
        <a:srgbClr val="FFD900"/>
      </a:accent6>
      <a:hlink>
        <a:srgbClr val="FF00FF"/>
      </a:hlink>
      <a:folHlink>
        <a:srgbClr val="00FFE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3" id="{522CC493-7F03-A649-A41E-D7832AC66763}" vid="{A43335B6-0083-064C-9B93-A912E8312DD4}"/>
    </a:ext>
  </a:extLst>
</a:theme>
</file>

<file path=ppt/theme/theme4.xml><?xml version="1.0" encoding="utf-8"?>
<a:theme xmlns:a="http://schemas.openxmlformats.org/drawingml/2006/main" name="Single column slides">
  <a:themeElements>
    <a:clrScheme name="IAB 2022">
      <a:dk1>
        <a:srgbClr val="051461"/>
      </a:dk1>
      <a:lt1>
        <a:srgbClr val="FFFFFF"/>
      </a:lt1>
      <a:dk2>
        <a:srgbClr val="F2F0EB"/>
      </a:dk2>
      <a:lt2>
        <a:srgbClr val="00FFE3"/>
      </a:lt2>
      <a:accent1>
        <a:srgbClr val="0078F0"/>
      </a:accent1>
      <a:accent2>
        <a:srgbClr val="FF00FF"/>
      </a:accent2>
      <a:accent3>
        <a:srgbClr val="9399FF"/>
      </a:accent3>
      <a:accent4>
        <a:srgbClr val="F2ABFF"/>
      </a:accent4>
      <a:accent5>
        <a:srgbClr val="47F01A"/>
      </a:accent5>
      <a:accent6>
        <a:srgbClr val="FFD900"/>
      </a:accent6>
      <a:hlink>
        <a:srgbClr val="FF00FF"/>
      </a:hlink>
      <a:folHlink>
        <a:srgbClr val="00FFE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3" id="{522CC493-7F03-A649-A41E-D7832AC66763}" vid="{D722D0EA-A5F3-6646-B1A8-8CBF81C5B66B}"/>
    </a:ext>
  </a:extLst>
</a:theme>
</file>

<file path=ppt/theme/theme5.xml><?xml version="1.0" encoding="utf-8"?>
<a:theme xmlns:a="http://schemas.openxmlformats.org/drawingml/2006/main" name="Two column slides">
  <a:themeElements>
    <a:clrScheme name="IAB 2022">
      <a:dk1>
        <a:srgbClr val="051461"/>
      </a:dk1>
      <a:lt1>
        <a:srgbClr val="FFFFFF"/>
      </a:lt1>
      <a:dk2>
        <a:srgbClr val="F2F0EB"/>
      </a:dk2>
      <a:lt2>
        <a:srgbClr val="00FFE3"/>
      </a:lt2>
      <a:accent1>
        <a:srgbClr val="0078F0"/>
      </a:accent1>
      <a:accent2>
        <a:srgbClr val="FF00FF"/>
      </a:accent2>
      <a:accent3>
        <a:srgbClr val="9399FF"/>
      </a:accent3>
      <a:accent4>
        <a:srgbClr val="F2ABFF"/>
      </a:accent4>
      <a:accent5>
        <a:srgbClr val="47F01A"/>
      </a:accent5>
      <a:accent6>
        <a:srgbClr val="FFD900"/>
      </a:accent6>
      <a:hlink>
        <a:srgbClr val="FF00FF"/>
      </a:hlink>
      <a:folHlink>
        <a:srgbClr val="00FFE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3" id="{522CC493-7F03-A649-A41E-D7832AC66763}" vid="{8838E83D-568E-1B4F-BBD9-E359974945C2}"/>
    </a:ext>
  </a:extLst>
</a:theme>
</file>

<file path=ppt/theme/theme6.xml><?xml version="1.0" encoding="utf-8"?>
<a:theme xmlns:a="http://schemas.openxmlformats.org/drawingml/2006/main" name="Three column slides">
  <a:themeElements>
    <a:clrScheme name="IAB 2022">
      <a:dk1>
        <a:srgbClr val="051461"/>
      </a:dk1>
      <a:lt1>
        <a:srgbClr val="FFFFFF"/>
      </a:lt1>
      <a:dk2>
        <a:srgbClr val="F2F0EB"/>
      </a:dk2>
      <a:lt2>
        <a:srgbClr val="00FFE3"/>
      </a:lt2>
      <a:accent1>
        <a:srgbClr val="0078F0"/>
      </a:accent1>
      <a:accent2>
        <a:srgbClr val="FF00FF"/>
      </a:accent2>
      <a:accent3>
        <a:srgbClr val="9399FF"/>
      </a:accent3>
      <a:accent4>
        <a:srgbClr val="F2ABFF"/>
      </a:accent4>
      <a:accent5>
        <a:srgbClr val="47F01A"/>
      </a:accent5>
      <a:accent6>
        <a:srgbClr val="FFD900"/>
      </a:accent6>
      <a:hlink>
        <a:srgbClr val="FF00FF"/>
      </a:hlink>
      <a:folHlink>
        <a:srgbClr val="00FFE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3" id="{522CC493-7F03-A649-A41E-D7832AC66763}" vid="{214CD774-CD96-4946-9ACE-DEFC6C9EA474}"/>
    </a:ext>
  </a:extLst>
</a:theme>
</file>

<file path=ppt/theme/theme7.xml><?xml version="1.0" encoding="utf-8"?>
<a:theme xmlns:a="http://schemas.openxmlformats.org/drawingml/2006/main" name="Four column slides">
  <a:themeElements>
    <a:clrScheme name="IAB 2022">
      <a:dk1>
        <a:srgbClr val="051461"/>
      </a:dk1>
      <a:lt1>
        <a:srgbClr val="FFFFFF"/>
      </a:lt1>
      <a:dk2>
        <a:srgbClr val="F2F0EB"/>
      </a:dk2>
      <a:lt2>
        <a:srgbClr val="00FFE3"/>
      </a:lt2>
      <a:accent1>
        <a:srgbClr val="0078F0"/>
      </a:accent1>
      <a:accent2>
        <a:srgbClr val="FF00FF"/>
      </a:accent2>
      <a:accent3>
        <a:srgbClr val="9399FF"/>
      </a:accent3>
      <a:accent4>
        <a:srgbClr val="F2ABFF"/>
      </a:accent4>
      <a:accent5>
        <a:srgbClr val="47F01A"/>
      </a:accent5>
      <a:accent6>
        <a:srgbClr val="FFD900"/>
      </a:accent6>
      <a:hlink>
        <a:srgbClr val="FF00FF"/>
      </a:hlink>
      <a:folHlink>
        <a:srgbClr val="00FFE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3" id="{522CC493-7F03-A649-A41E-D7832AC66763}" vid="{ED305A56-FEC2-D843-B0C9-864879550E94}"/>
    </a:ext>
  </a:extLst>
</a:theme>
</file>

<file path=ppt/theme/theme8.xml><?xml version="1.0" encoding="utf-8"?>
<a:theme xmlns:a="http://schemas.openxmlformats.org/drawingml/2006/main" name="Image slides">
  <a:themeElements>
    <a:clrScheme name="IAB 2022">
      <a:dk1>
        <a:srgbClr val="051461"/>
      </a:dk1>
      <a:lt1>
        <a:srgbClr val="FFFFFF"/>
      </a:lt1>
      <a:dk2>
        <a:srgbClr val="F2F0EB"/>
      </a:dk2>
      <a:lt2>
        <a:srgbClr val="00FFE3"/>
      </a:lt2>
      <a:accent1>
        <a:srgbClr val="0078F0"/>
      </a:accent1>
      <a:accent2>
        <a:srgbClr val="FF00FF"/>
      </a:accent2>
      <a:accent3>
        <a:srgbClr val="9399FF"/>
      </a:accent3>
      <a:accent4>
        <a:srgbClr val="F2ABFF"/>
      </a:accent4>
      <a:accent5>
        <a:srgbClr val="47F01A"/>
      </a:accent5>
      <a:accent6>
        <a:srgbClr val="FFD900"/>
      </a:accent6>
      <a:hlink>
        <a:srgbClr val="FF00FF"/>
      </a:hlink>
      <a:folHlink>
        <a:srgbClr val="00FFE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3" id="{522CC493-7F03-A649-A41E-D7832AC66763}" vid="{0D72E1E1-BFB3-4B4F-8251-9632850D7FE1}"/>
    </a:ext>
  </a:extLst>
</a:theme>
</file>

<file path=ppt/theme/theme9.xml><?xml version="1.0" encoding="utf-8"?>
<a:theme xmlns:a="http://schemas.openxmlformats.org/drawingml/2006/main" name="Charts">
  <a:themeElements>
    <a:clrScheme name="IAB 2022">
      <a:dk1>
        <a:srgbClr val="051461"/>
      </a:dk1>
      <a:lt1>
        <a:srgbClr val="FFFFFF"/>
      </a:lt1>
      <a:dk2>
        <a:srgbClr val="F2F0EB"/>
      </a:dk2>
      <a:lt2>
        <a:srgbClr val="00FFE3"/>
      </a:lt2>
      <a:accent1>
        <a:srgbClr val="0078F0"/>
      </a:accent1>
      <a:accent2>
        <a:srgbClr val="FF00FF"/>
      </a:accent2>
      <a:accent3>
        <a:srgbClr val="9399FF"/>
      </a:accent3>
      <a:accent4>
        <a:srgbClr val="F2ABFF"/>
      </a:accent4>
      <a:accent5>
        <a:srgbClr val="47F01A"/>
      </a:accent5>
      <a:accent6>
        <a:srgbClr val="FFD900"/>
      </a:accent6>
      <a:hlink>
        <a:srgbClr val="FF00FF"/>
      </a:hlink>
      <a:folHlink>
        <a:srgbClr val="00FFE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defRPr sz="1400" b="1" dirty="0" smtClean="0">
            <a:latin typeface="Modern Era Bold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3" id="{522CC493-7F03-A649-A41E-D7832AC66763}" vid="{1780C5D7-C608-1C42-AD8C-0F8E5FB8ADC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c82ba6f-6c8d-4b1d-88fa-0a520c998d9c" xsi:nil="true"/>
    <lcf76f155ced4ddcb4097134ff3c332f xmlns="f198cc36-f57b-4cd8-a82d-554f604fdb8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951CAD34016045993BE55E1D738142" ma:contentTypeVersion="16" ma:contentTypeDescription="Create a new document." ma:contentTypeScope="" ma:versionID="1a0b9aa345f4bbd33c6bbcaba5b1fd65">
  <xsd:schema xmlns:xsd="http://www.w3.org/2001/XMLSchema" xmlns:xs="http://www.w3.org/2001/XMLSchema" xmlns:p="http://schemas.microsoft.com/office/2006/metadata/properties" xmlns:ns2="f198cc36-f57b-4cd8-a82d-554f604fdb83" xmlns:ns3="4c82ba6f-6c8d-4b1d-88fa-0a520c998d9c" targetNamespace="http://schemas.microsoft.com/office/2006/metadata/properties" ma:root="true" ma:fieldsID="e22539666d639b121f5325299951b2d3" ns2:_="" ns3:_="">
    <xsd:import namespace="f198cc36-f57b-4cd8-a82d-554f604fdb83"/>
    <xsd:import namespace="4c82ba6f-6c8d-4b1d-88fa-0a520c998d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98cc36-f57b-4cd8-a82d-554f604fdb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eec89563-382e-4032-b95a-9173bf603e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82ba6f-6c8d-4b1d-88fa-0a520c998d9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2b10076a-39f7-4354-ae00-671a6acc2bf7}" ma:internalName="TaxCatchAll" ma:showField="CatchAllData" ma:web="4c82ba6f-6c8d-4b1d-88fa-0a520c998d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6BADD1-8DCC-49DB-B13B-4605C3108A61}">
  <ds:schemaRefs>
    <ds:schemaRef ds:uri="http://purl.org/dc/elements/1.1/"/>
    <ds:schemaRef ds:uri="http://schemas.microsoft.com/office/2006/documentManagement/types"/>
    <ds:schemaRef ds:uri="http://purl.org/dc/terms/"/>
    <ds:schemaRef ds:uri="f198cc36-f57b-4cd8-a82d-554f604fdb83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4c82ba6f-6c8d-4b1d-88fa-0a520c998d9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F75830A-0909-4BA1-88D7-D0879595BC0C}">
  <ds:schemaRefs>
    <ds:schemaRef ds:uri="4c82ba6f-6c8d-4b1d-88fa-0a520c998d9c"/>
    <ds:schemaRef ds:uri="f198cc36-f57b-4cd8-a82d-554f604fdb8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934C706-B448-42AA-B8B6-DDEE2468330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Title Slides </Template>
  <TotalTime>3820</TotalTime>
  <Words>208</Words>
  <Application>Microsoft Macintosh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1</vt:i4>
      </vt:variant>
    </vt:vector>
  </HeadingPairs>
  <TitlesOfParts>
    <vt:vector size="19" baseType="lpstr">
      <vt:lpstr>Arial</vt:lpstr>
      <vt:lpstr>Calibri</vt:lpstr>
      <vt:lpstr>Modern Era</vt:lpstr>
      <vt:lpstr>Modern Era Bold</vt:lpstr>
      <vt:lpstr>Modern Era ExtraBold</vt:lpstr>
      <vt:lpstr>Modern Era Medium</vt:lpstr>
      <vt:lpstr>System Font Regular</vt:lpstr>
      <vt:lpstr>Title Slides </vt:lpstr>
      <vt:lpstr>Section title slides</vt:lpstr>
      <vt:lpstr>Agenda</vt:lpstr>
      <vt:lpstr>Single column slides</vt:lpstr>
      <vt:lpstr>Two column slides</vt:lpstr>
      <vt:lpstr>Three column slides</vt:lpstr>
      <vt:lpstr>Four column slides</vt:lpstr>
      <vt:lpstr>Image slides</vt:lpstr>
      <vt:lpstr>Charts</vt:lpstr>
      <vt:lpstr>Pull out quotes</vt:lpstr>
      <vt:lpstr>Closing slides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28</cp:revision>
  <dcterms:created xsi:type="dcterms:W3CDTF">2022-02-01T19:26:31Z</dcterms:created>
  <dcterms:modified xsi:type="dcterms:W3CDTF">2023-04-06T09:49:23Z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0x01010048951CAD34016045993BE55E1D738142</vt:lpwstr>
  </property>
  <property fmtid="{D5CDD505-2E9C-101B-9397-08002B2CF9AE}" pid="3" name="MediaServiceImageTags">
    <vt:lpwstr/>
  </property>
</Properties>
</file>